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7" r:id="rId2"/>
    <p:sldId id="272" r:id="rId3"/>
    <p:sldId id="284" r:id="rId4"/>
    <p:sldId id="269" r:id="rId5"/>
    <p:sldId id="283" r:id="rId6"/>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74" autoAdjust="0"/>
    <p:restoredTop sz="94624" autoAdjust="0"/>
  </p:normalViewPr>
  <p:slideViewPr>
    <p:cSldViewPr>
      <p:cViewPr varScale="1">
        <p:scale>
          <a:sx n="56" d="100"/>
          <a:sy n="56" d="100"/>
        </p:scale>
        <p:origin x="-6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086600" cy="1470025"/>
          </a:xfrm>
        </p:spPr>
        <p:txBody>
          <a:bodyPr/>
          <a:lstStyle>
            <a:lvl1pPr algn="r">
              <a:defRPr>
                <a:solidFill>
                  <a:schemeClr val="tx1"/>
                </a:solidFill>
              </a:defRPr>
            </a:lvl1pPr>
          </a:lstStyle>
          <a:p>
            <a:r>
              <a:rPr lang="ru-RU" smtClean="0"/>
              <a:t>Образец заголовка</a:t>
            </a:r>
            <a:endParaRPr/>
          </a:p>
        </p:txBody>
      </p:sp>
      <p:sp>
        <p:nvSpPr>
          <p:cNvPr id="3" name="Subtitle 2"/>
          <p:cNvSpPr>
            <a:spLocks noGrp="1"/>
          </p:cNvSpPr>
          <p:nvPr>
            <p:ph type="subTitle" idx="1"/>
          </p:nvPr>
        </p:nvSpPr>
        <p:spPr>
          <a:xfrm>
            <a:off x="3352800" y="2946400"/>
            <a:ext cx="4432300" cy="1752600"/>
          </a:xfrm>
        </p:spPr>
        <p:txBody>
          <a:bodyPr anchor="ctr" anchorCtr="0">
            <a:normAutofit/>
            <a:scene3d>
              <a:camera prst="orthographicFront"/>
              <a:lightRig rig="threePt" dir="t"/>
            </a:scene3d>
            <a:sp3d extrusionH="25400"/>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a:p>
        </p:txBody>
      </p:sp>
      <p:sp>
        <p:nvSpPr>
          <p:cNvPr id="4" name="Date Placeholder 3"/>
          <p:cNvSpPr>
            <a:spLocks noGrp="1"/>
          </p:cNvSpPr>
          <p:nvPr>
            <p:ph type="dt" sz="half" idx="10"/>
          </p:nvPr>
        </p:nvSpPr>
        <p:spPr>
          <a:xfrm>
            <a:off x="6477000" y="6521824"/>
            <a:ext cx="2133600" cy="259976"/>
          </a:xfrm>
        </p:spPr>
        <p:txBody>
          <a:bodyPr/>
          <a:lstStyle>
            <a:lvl1pPr algn="r">
              <a:defRPr/>
            </a:lvl1pPr>
          </a:lstStyle>
          <a:p>
            <a:fld id="{7EAF463A-BC7C-46EE-9F1E-7F377CCA4891}" type="datetimeFigureOut">
              <a:rPr lang="en-US" smtClean="0"/>
              <a:pPr/>
              <a:t>11/23/2017</a:t>
            </a:fld>
            <a:endParaRPr lang="en-US" dirty="0"/>
          </a:p>
        </p:txBody>
      </p:sp>
      <p:sp>
        <p:nvSpPr>
          <p:cNvPr id="5" name="Footer Placeholder 4"/>
          <p:cNvSpPr>
            <a:spLocks noGrp="1"/>
          </p:cNvSpPr>
          <p:nvPr>
            <p:ph type="ftr" sz="quarter" idx="11"/>
          </p:nvPr>
        </p:nvSpPr>
        <p:spPr>
          <a:xfrm>
            <a:off x="3124200" y="6521824"/>
            <a:ext cx="2895600" cy="259976"/>
          </a:xfrm>
        </p:spPr>
        <p:txBody>
          <a:bodyPr/>
          <a:lstStyle/>
          <a:p>
            <a:endParaRPr lang="en-US" dirty="0"/>
          </a:p>
        </p:txBody>
      </p:sp>
      <p:sp>
        <p:nvSpPr>
          <p:cNvPr id="6" name="Slide Number Placeholder 5"/>
          <p:cNvSpPr>
            <a:spLocks noGrp="1"/>
          </p:cNvSpPr>
          <p:nvPr>
            <p:ph type="sldNum" sz="quarter" idx="12"/>
          </p:nvPr>
        </p:nvSpPr>
        <p:spPr>
          <a:xfrm>
            <a:off x="8534400" y="6293224"/>
            <a:ext cx="609600" cy="259976"/>
          </a:xfrm>
        </p:spPr>
        <p:txBody>
          <a:bodyPr/>
          <a:lstStyle>
            <a:lvl1pPr algn="ctr">
              <a:defRPr/>
            </a:lvl1pPr>
          </a:lstStyle>
          <a:p>
            <a:fld id="{A483448D-3A78-4528-A469-B745A65DA480}" type="slidenum">
              <a:rPr lang="en-US" smtClean="0"/>
              <a:pPr/>
              <a:t>‹#›</a:t>
            </a:fld>
            <a:endParaRPr lang="en-US" dirty="0"/>
          </a:p>
        </p:txBody>
      </p:sp>
      <p:grpSp>
        <p:nvGrpSpPr>
          <p:cNvPr id="7" name="Group 6"/>
          <p:cNvGrpSpPr/>
          <p:nvPr/>
        </p:nvGrpSpPr>
        <p:grpSpPr>
          <a:xfrm>
            <a:off x="685798" y="0"/>
            <a:ext cx="8001004" cy="7950200"/>
            <a:chOff x="685798" y="0"/>
            <a:chExt cx="8001004" cy="7950200"/>
          </a:xfrm>
        </p:grpSpPr>
        <p:sp>
          <p:nvSpPr>
            <p:cNvPr id="8" name="Pie 7"/>
            <p:cNvSpPr/>
            <p:nvPr/>
          </p:nvSpPr>
          <p:spPr>
            <a:xfrm flipH="1" flipV="1">
              <a:off x="1257300" y="5778500"/>
              <a:ext cx="2171700" cy="2171700"/>
            </a:xfrm>
            <a:prstGeom prst="pie">
              <a:avLst>
                <a:gd name="adj1" fmla="val 0"/>
                <a:gd name="adj2" fmla="val 10800000"/>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9" name="Group 52"/>
            <p:cNvGrpSpPr/>
            <p:nvPr/>
          </p:nvGrpSpPr>
          <p:grpSpPr>
            <a:xfrm>
              <a:off x="685798" y="0"/>
              <a:ext cx="8001004" cy="6855714"/>
              <a:chOff x="685798" y="0"/>
              <a:chExt cx="8001004" cy="6855714"/>
            </a:xfrm>
          </p:grpSpPr>
          <p:sp>
            <p:nvSpPr>
              <p:cNvPr id="10" name="Freeform 9"/>
              <p:cNvSpPr/>
              <p:nvPr/>
            </p:nvSpPr>
            <p:spPr>
              <a:xfrm>
                <a:off x="685798" y="5880101"/>
                <a:ext cx="1143001" cy="975613"/>
              </a:xfrm>
              <a:custGeom>
                <a:avLst/>
                <a:gdLst>
                  <a:gd name="connsiteX0" fmla="*/ 0 w 1143000"/>
                  <a:gd name="connsiteY0" fmla="*/ 571500 h 1143000"/>
                  <a:gd name="connsiteX1" fmla="*/ 167389 w 1143000"/>
                  <a:gd name="connsiteY1" fmla="*/ 167389 h 1143000"/>
                  <a:gd name="connsiteX2" fmla="*/ 571501 w 1143000"/>
                  <a:gd name="connsiteY2" fmla="*/ 1 h 1143000"/>
                  <a:gd name="connsiteX3" fmla="*/ 975612 w 1143000"/>
                  <a:gd name="connsiteY3" fmla="*/ 167390 h 1143000"/>
                  <a:gd name="connsiteX4" fmla="*/ 1143000 w 1143000"/>
                  <a:gd name="connsiteY4" fmla="*/ 571502 h 1143000"/>
                  <a:gd name="connsiteX5" fmla="*/ 975611 w 1143000"/>
                  <a:gd name="connsiteY5" fmla="*/ 975614 h 1143000"/>
                  <a:gd name="connsiteX6" fmla="*/ 571499 w 1143000"/>
                  <a:gd name="connsiteY6" fmla="*/ 1143002 h 1143000"/>
                  <a:gd name="connsiteX7" fmla="*/ 167387 w 1143000"/>
                  <a:gd name="connsiteY7" fmla="*/ 975613 h 1143000"/>
                  <a:gd name="connsiteX8" fmla="*/ -1 w 1143000"/>
                  <a:gd name="connsiteY8" fmla="*/ 571501 h 1143000"/>
                  <a:gd name="connsiteX9" fmla="*/ 0 w 1143000"/>
                  <a:gd name="connsiteY9" fmla="*/ 571500 h 1143000"/>
                  <a:gd name="connsiteX0" fmla="*/ 1 w 1143001"/>
                  <a:gd name="connsiteY0" fmla="*/ 571499 h 1042965"/>
                  <a:gd name="connsiteX1" fmla="*/ 167390 w 1143001"/>
                  <a:gd name="connsiteY1" fmla="*/ 167388 h 1042965"/>
                  <a:gd name="connsiteX2" fmla="*/ 571502 w 1143001"/>
                  <a:gd name="connsiteY2" fmla="*/ 0 h 1042965"/>
                  <a:gd name="connsiteX3" fmla="*/ 975613 w 1143001"/>
                  <a:gd name="connsiteY3" fmla="*/ 167389 h 1042965"/>
                  <a:gd name="connsiteX4" fmla="*/ 1143001 w 1143001"/>
                  <a:gd name="connsiteY4" fmla="*/ 571501 h 1042965"/>
                  <a:gd name="connsiteX5" fmla="*/ 975612 w 1143001"/>
                  <a:gd name="connsiteY5" fmla="*/ 975613 h 1042965"/>
                  <a:gd name="connsiteX6" fmla="*/ 167388 w 1143001"/>
                  <a:gd name="connsiteY6" fmla="*/ 975612 h 1042965"/>
                  <a:gd name="connsiteX7" fmla="*/ 0 w 1143001"/>
                  <a:gd name="connsiteY7" fmla="*/ 571500 h 1042965"/>
                  <a:gd name="connsiteX8" fmla="*/ 1 w 1143001"/>
                  <a:gd name="connsiteY8" fmla="*/ 571499 h 1042965"/>
                  <a:gd name="connsiteX0" fmla="*/ 1 w 1143001"/>
                  <a:gd name="connsiteY0" fmla="*/ 571499 h 975613"/>
                  <a:gd name="connsiteX1" fmla="*/ 167390 w 1143001"/>
                  <a:gd name="connsiteY1" fmla="*/ 167388 h 975613"/>
                  <a:gd name="connsiteX2" fmla="*/ 571502 w 1143001"/>
                  <a:gd name="connsiteY2" fmla="*/ 0 h 975613"/>
                  <a:gd name="connsiteX3" fmla="*/ 975613 w 1143001"/>
                  <a:gd name="connsiteY3" fmla="*/ 167389 h 975613"/>
                  <a:gd name="connsiteX4" fmla="*/ 1143001 w 1143001"/>
                  <a:gd name="connsiteY4" fmla="*/ 571501 h 975613"/>
                  <a:gd name="connsiteX5" fmla="*/ 975612 w 1143001"/>
                  <a:gd name="connsiteY5" fmla="*/ 975613 h 975613"/>
                  <a:gd name="connsiteX6" fmla="*/ 167388 w 1143001"/>
                  <a:gd name="connsiteY6" fmla="*/ 975612 h 975613"/>
                  <a:gd name="connsiteX7" fmla="*/ 0 w 1143001"/>
                  <a:gd name="connsiteY7" fmla="*/ 571500 h 975613"/>
                  <a:gd name="connsiteX8" fmla="*/ 1 w 1143001"/>
                  <a:gd name="connsiteY8" fmla="*/ 571499 h 97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1" h="975613">
                    <a:moveTo>
                      <a:pt x="1" y="571499"/>
                    </a:moveTo>
                    <a:cubicBezTo>
                      <a:pt x="1" y="419928"/>
                      <a:pt x="60213" y="274564"/>
                      <a:pt x="167390" y="167388"/>
                    </a:cubicBezTo>
                    <a:cubicBezTo>
                      <a:pt x="274567" y="60211"/>
                      <a:pt x="419931" y="0"/>
                      <a:pt x="571502" y="0"/>
                    </a:cubicBezTo>
                    <a:cubicBezTo>
                      <a:pt x="723073" y="0"/>
                      <a:pt x="868437" y="60212"/>
                      <a:pt x="975613" y="167389"/>
                    </a:cubicBezTo>
                    <a:cubicBezTo>
                      <a:pt x="1082790" y="274566"/>
                      <a:pt x="1143001" y="419930"/>
                      <a:pt x="1143001" y="571501"/>
                    </a:cubicBezTo>
                    <a:cubicBezTo>
                      <a:pt x="1143001" y="723072"/>
                      <a:pt x="1138214" y="908261"/>
                      <a:pt x="975612" y="975613"/>
                    </a:cubicBezTo>
                    <a:lnTo>
                      <a:pt x="167388" y="975612"/>
                    </a:lnTo>
                    <a:cubicBezTo>
                      <a:pt x="60211" y="868435"/>
                      <a:pt x="0" y="723071"/>
                      <a:pt x="0" y="571500"/>
                    </a:cubicBezTo>
                    <a:lnTo>
                      <a:pt x="1" y="571499"/>
                    </a:lnTo>
                    <a:close/>
                  </a:path>
                </a:pathLst>
              </a:cu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2590800" y="51816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838200" y="57912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2362200" y="594360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56261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81200" y="53340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943100" y="5562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p:nvSpPr>
            <p:spPr>
              <a:xfrm>
                <a:off x="2362200" y="502920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3009900" y="441960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2971800" y="46482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p:nvSpPr>
            <p:spPr>
              <a:xfrm>
                <a:off x="3314700" y="47244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619500" y="50292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384300" y="54864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3" name="Oval 22"/>
              <p:cNvSpPr/>
              <p:nvPr/>
            </p:nvSpPr>
            <p:spPr>
              <a:xfrm>
                <a:off x="3505200" y="52578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4" name="Oval 23"/>
              <p:cNvSpPr/>
              <p:nvPr/>
            </p:nvSpPr>
            <p:spPr>
              <a:xfrm>
                <a:off x="1295400" y="56642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5" name="Oval 24"/>
              <p:cNvSpPr/>
              <p:nvPr/>
            </p:nvSpPr>
            <p:spPr>
              <a:xfrm>
                <a:off x="1447800" y="55118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1600200" y="54864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7" name="Oval 26"/>
              <p:cNvSpPr/>
              <p:nvPr/>
            </p:nvSpPr>
            <p:spPr>
              <a:xfrm>
                <a:off x="3352800" y="5943600"/>
                <a:ext cx="533400" cy="533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flipV="1">
                <a:off x="5486400" y="0"/>
                <a:ext cx="1143001" cy="975613"/>
              </a:xfrm>
              <a:custGeom>
                <a:avLst/>
                <a:gdLst>
                  <a:gd name="connsiteX0" fmla="*/ 0 w 1143000"/>
                  <a:gd name="connsiteY0" fmla="*/ 571500 h 1143000"/>
                  <a:gd name="connsiteX1" fmla="*/ 167389 w 1143000"/>
                  <a:gd name="connsiteY1" fmla="*/ 167389 h 1143000"/>
                  <a:gd name="connsiteX2" fmla="*/ 571501 w 1143000"/>
                  <a:gd name="connsiteY2" fmla="*/ 1 h 1143000"/>
                  <a:gd name="connsiteX3" fmla="*/ 975612 w 1143000"/>
                  <a:gd name="connsiteY3" fmla="*/ 167390 h 1143000"/>
                  <a:gd name="connsiteX4" fmla="*/ 1143000 w 1143000"/>
                  <a:gd name="connsiteY4" fmla="*/ 571502 h 1143000"/>
                  <a:gd name="connsiteX5" fmla="*/ 975611 w 1143000"/>
                  <a:gd name="connsiteY5" fmla="*/ 975614 h 1143000"/>
                  <a:gd name="connsiteX6" fmla="*/ 571499 w 1143000"/>
                  <a:gd name="connsiteY6" fmla="*/ 1143002 h 1143000"/>
                  <a:gd name="connsiteX7" fmla="*/ 167387 w 1143000"/>
                  <a:gd name="connsiteY7" fmla="*/ 975613 h 1143000"/>
                  <a:gd name="connsiteX8" fmla="*/ -1 w 1143000"/>
                  <a:gd name="connsiteY8" fmla="*/ 571501 h 1143000"/>
                  <a:gd name="connsiteX9" fmla="*/ 0 w 1143000"/>
                  <a:gd name="connsiteY9" fmla="*/ 571500 h 1143000"/>
                  <a:gd name="connsiteX0" fmla="*/ 1 w 1143001"/>
                  <a:gd name="connsiteY0" fmla="*/ 571499 h 1042965"/>
                  <a:gd name="connsiteX1" fmla="*/ 167390 w 1143001"/>
                  <a:gd name="connsiteY1" fmla="*/ 167388 h 1042965"/>
                  <a:gd name="connsiteX2" fmla="*/ 571502 w 1143001"/>
                  <a:gd name="connsiteY2" fmla="*/ 0 h 1042965"/>
                  <a:gd name="connsiteX3" fmla="*/ 975613 w 1143001"/>
                  <a:gd name="connsiteY3" fmla="*/ 167389 h 1042965"/>
                  <a:gd name="connsiteX4" fmla="*/ 1143001 w 1143001"/>
                  <a:gd name="connsiteY4" fmla="*/ 571501 h 1042965"/>
                  <a:gd name="connsiteX5" fmla="*/ 975612 w 1143001"/>
                  <a:gd name="connsiteY5" fmla="*/ 975613 h 1042965"/>
                  <a:gd name="connsiteX6" fmla="*/ 167388 w 1143001"/>
                  <a:gd name="connsiteY6" fmla="*/ 975612 h 1042965"/>
                  <a:gd name="connsiteX7" fmla="*/ 0 w 1143001"/>
                  <a:gd name="connsiteY7" fmla="*/ 571500 h 1042965"/>
                  <a:gd name="connsiteX8" fmla="*/ 1 w 1143001"/>
                  <a:gd name="connsiteY8" fmla="*/ 571499 h 1042965"/>
                  <a:gd name="connsiteX0" fmla="*/ 1 w 1143001"/>
                  <a:gd name="connsiteY0" fmla="*/ 571499 h 975613"/>
                  <a:gd name="connsiteX1" fmla="*/ 167390 w 1143001"/>
                  <a:gd name="connsiteY1" fmla="*/ 167388 h 975613"/>
                  <a:gd name="connsiteX2" fmla="*/ 571502 w 1143001"/>
                  <a:gd name="connsiteY2" fmla="*/ 0 h 975613"/>
                  <a:gd name="connsiteX3" fmla="*/ 975613 w 1143001"/>
                  <a:gd name="connsiteY3" fmla="*/ 167389 h 975613"/>
                  <a:gd name="connsiteX4" fmla="*/ 1143001 w 1143001"/>
                  <a:gd name="connsiteY4" fmla="*/ 571501 h 975613"/>
                  <a:gd name="connsiteX5" fmla="*/ 975612 w 1143001"/>
                  <a:gd name="connsiteY5" fmla="*/ 975613 h 975613"/>
                  <a:gd name="connsiteX6" fmla="*/ 167388 w 1143001"/>
                  <a:gd name="connsiteY6" fmla="*/ 975612 h 975613"/>
                  <a:gd name="connsiteX7" fmla="*/ 0 w 1143001"/>
                  <a:gd name="connsiteY7" fmla="*/ 571500 h 975613"/>
                  <a:gd name="connsiteX8" fmla="*/ 1 w 1143001"/>
                  <a:gd name="connsiteY8" fmla="*/ 571499 h 97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1" h="975613">
                    <a:moveTo>
                      <a:pt x="1" y="571499"/>
                    </a:moveTo>
                    <a:cubicBezTo>
                      <a:pt x="1" y="419928"/>
                      <a:pt x="60213" y="274564"/>
                      <a:pt x="167390" y="167388"/>
                    </a:cubicBezTo>
                    <a:cubicBezTo>
                      <a:pt x="274567" y="60211"/>
                      <a:pt x="419931" y="0"/>
                      <a:pt x="571502" y="0"/>
                    </a:cubicBezTo>
                    <a:cubicBezTo>
                      <a:pt x="723073" y="0"/>
                      <a:pt x="868437" y="60212"/>
                      <a:pt x="975613" y="167389"/>
                    </a:cubicBezTo>
                    <a:cubicBezTo>
                      <a:pt x="1082790" y="274566"/>
                      <a:pt x="1143001" y="419930"/>
                      <a:pt x="1143001" y="571501"/>
                    </a:cubicBezTo>
                    <a:cubicBezTo>
                      <a:pt x="1143001" y="723072"/>
                      <a:pt x="1138214" y="908261"/>
                      <a:pt x="975612" y="975613"/>
                    </a:cubicBezTo>
                    <a:lnTo>
                      <a:pt x="167388" y="975612"/>
                    </a:lnTo>
                    <a:cubicBezTo>
                      <a:pt x="60211" y="868435"/>
                      <a:pt x="0" y="723071"/>
                      <a:pt x="0" y="571500"/>
                    </a:cubicBezTo>
                    <a:lnTo>
                      <a:pt x="1" y="571499"/>
                    </a:lnTo>
                    <a:close/>
                  </a:path>
                </a:pathLst>
              </a:cu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flipV="1">
                <a:off x="7391402" y="759714"/>
                <a:ext cx="914400" cy="9144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flipV="1">
                <a:off x="5638802" y="607314"/>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1" name="Oval 30"/>
              <p:cNvSpPr/>
              <p:nvPr/>
            </p:nvSpPr>
            <p:spPr>
              <a:xfrm flipV="1">
                <a:off x="7162802" y="150114"/>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flipV="1">
                <a:off x="6477002" y="772414"/>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flipV="1">
                <a:off x="6781802" y="116611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4" name="Oval 33"/>
              <p:cNvSpPr/>
              <p:nvPr/>
            </p:nvSpPr>
            <p:spPr>
              <a:xfrm flipV="1">
                <a:off x="6743702" y="86131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flipV="1">
                <a:off x="7162802" y="1064514"/>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flipV="1">
                <a:off x="7810502" y="208051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flipV="1">
                <a:off x="7772402" y="177571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8" name="Oval 37"/>
              <p:cNvSpPr/>
              <p:nvPr/>
            </p:nvSpPr>
            <p:spPr>
              <a:xfrm flipV="1">
                <a:off x="8115302" y="1928114"/>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flipV="1">
                <a:off x="8420102" y="1623314"/>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0" name="Oval 39"/>
              <p:cNvSpPr/>
              <p:nvPr/>
            </p:nvSpPr>
            <p:spPr>
              <a:xfrm flipV="1">
                <a:off x="6184902" y="1242314"/>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1" name="Oval 40"/>
              <p:cNvSpPr/>
              <p:nvPr/>
            </p:nvSpPr>
            <p:spPr>
              <a:xfrm flipV="1">
                <a:off x="8305802" y="1394714"/>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2" name="Oval 41"/>
              <p:cNvSpPr/>
              <p:nvPr/>
            </p:nvSpPr>
            <p:spPr>
              <a:xfrm flipV="1">
                <a:off x="6096002" y="106451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Oval 42"/>
              <p:cNvSpPr/>
              <p:nvPr/>
            </p:nvSpPr>
            <p:spPr>
              <a:xfrm flipV="1">
                <a:off x="6248402" y="121691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Oval 43"/>
              <p:cNvSpPr/>
              <p:nvPr/>
            </p:nvSpPr>
            <p:spPr>
              <a:xfrm flipV="1">
                <a:off x="6400802" y="1242314"/>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5" name="Oval 44"/>
              <p:cNvSpPr/>
              <p:nvPr/>
            </p:nvSpPr>
            <p:spPr>
              <a:xfrm flipV="1">
                <a:off x="8153402" y="378714"/>
                <a:ext cx="533400" cy="533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sp>
        <p:nvSpPr>
          <p:cNvPr id="46" name="Oval 45"/>
          <p:cNvSpPr/>
          <p:nvPr/>
        </p:nvSpPr>
        <p:spPr>
          <a:xfrm>
            <a:off x="8636000" y="658905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Oval 46"/>
          <p:cNvSpPr/>
          <p:nvPr/>
        </p:nvSpPr>
        <p:spPr>
          <a:xfrm>
            <a:off x="8788400" y="6589059"/>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8940800" y="658905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 Pictures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ru-RU" smtClean="0"/>
              <a:t>Образец заголовка</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11/23/2017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grpSp>
        <p:nvGrpSpPr>
          <p:cNvPr id="3"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4" name="Picture Placeholder 2"/>
          <p:cNvSpPr>
            <a:spLocks noGrp="1"/>
          </p:cNvSpPr>
          <p:nvPr>
            <p:ph type="pic" idx="1"/>
          </p:nvPr>
        </p:nvSpPr>
        <p:spPr>
          <a:xfrm>
            <a:off x="5638800" y="838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a:p>
        </p:txBody>
      </p:sp>
      <p:sp>
        <p:nvSpPr>
          <p:cNvPr id="25" name="Picture Placeholder 2"/>
          <p:cNvSpPr>
            <a:spLocks noGrp="1"/>
          </p:cNvSpPr>
          <p:nvPr>
            <p:ph type="pic" idx="13"/>
          </p:nvPr>
        </p:nvSpPr>
        <p:spPr>
          <a:xfrm>
            <a:off x="3810000" y="2362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 Pictures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ru-RU" smtClean="0"/>
              <a:t>Образец заголовка</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11/23/2017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grpSp>
        <p:nvGrpSpPr>
          <p:cNvPr id="3"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2" name="Picture Placeholder 2"/>
          <p:cNvSpPr>
            <a:spLocks noGrp="1"/>
          </p:cNvSpPr>
          <p:nvPr>
            <p:ph type="pic" idx="1"/>
          </p:nvPr>
        </p:nvSpPr>
        <p:spPr>
          <a:xfrm>
            <a:off x="5715000" y="76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a:p>
        </p:txBody>
      </p:sp>
      <p:sp>
        <p:nvSpPr>
          <p:cNvPr id="23" name="Picture Placeholder 2"/>
          <p:cNvSpPr>
            <a:spLocks noGrp="1"/>
          </p:cNvSpPr>
          <p:nvPr>
            <p:ph type="pic" idx="13"/>
          </p:nvPr>
        </p:nvSpPr>
        <p:spPr>
          <a:xfrm>
            <a:off x="3810000" y="2362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a:p>
        </p:txBody>
      </p:sp>
      <p:sp>
        <p:nvSpPr>
          <p:cNvPr id="24" name="Picture Placeholder 2"/>
          <p:cNvSpPr>
            <a:spLocks noGrp="1"/>
          </p:cNvSpPr>
          <p:nvPr>
            <p:ph type="pic" idx="14"/>
          </p:nvPr>
        </p:nvSpPr>
        <p:spPr>
          <a:xfrm>
            <a:off x="2667000" y="3810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p>
            <a:fld id="{7EAF463A-BC7C-46EE-9F1E-7F377CCA4891}" type="datetimeFigureOut">
              <a:rPr lang="en-US" smtClean="0"/>
              <a:pPr/>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a:p>
        </p:txBody>
      </p:sp>
      <p:sp>
        <p:nvSpPr>
          <p:cNvPr id="3" name="Vertical Text Placeholder 2"/>
          <p:cNvSpPr>
            <a:spLocks noGrp="1"/>
          </p:cNvSpPr>
          <p:nvPr>
            <p:ph type="body" orient="vert" idx="1"/>
          </p:nvPr>
        </p:nvSpPr>
        <p:spPr>
          <a:xfrm>
            <a:off x="6096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p>
            <a:fld id="{7EAF463A-BC7C-46EE-9F1E-7F377CCA4891}" type="datetimeFigureOut">
              <a:rPr lang="en-US" smtClean="0"/>
              <a:pPr/>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p>
            <a:fld id="{7EAF463A-BC7C-46EE-9F1E-7F377CCA4891}" type="datetimeFigureOut">
              <a:rPr lang="en-US" smtClean="0"/>
              <a:pPr/>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EAF463A-BC7C-46EE-9F1E-7F377CCA4891}" type="datetimeFigureOut">
              <a:rPr lang="en-US" smtClean="0"/>
              <a:pPr/>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grpSp>
        <p:nvGrpSpPr>
          <p:cNvPr id="7" name="Group 6"/>
          <p:cNvGrpSpPr/>
          <p:nvPr/>
        </p:nvGrpSpPr>
        <p:grpSpPr>
          <a:xfrm>
            <a:off x="4592782" y="2133600"/>
            <a:ext cx="3865418" cy="4172197"/>
            <a:chOff x="0" y="0"/>
            <a:chExt cx="1600200" cy="17272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3" name="Group 32"/>
          <p:cNvGrpSpPr/>
          <p:nvPr/>
        </p:nvGrpSpPr>
        <p:grpSpPr>
          <a:xfrm>
            <a:off x="609600" y="990600"/>
            <a:ext cx="1179761" cy="1356814"/>
            <a:chOff x="266700" y="914400"/>
            <a:chExt cx="1179761" cy="1356814"/>
          </a:xfrm>
        </p:grpSpPr>
        <p:sp>
          <p:nvSpPr>
            <p:cNvPr id="23" name="Oval 22"/>
            <p:cNvSpPr/>
            <p:nvPr/>
          </p:nvSpPr>
          <p:spPr>
            <a:xfrm>
              <a:off x="555812" y="1380565"/>
              <a:ext cx="890649" cy="8906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flipV="1">
              <a:off x="304800" y="121920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7" name="Oval 26"/>
            <p:cNvSpPr/>
            <p:nvPr/>
          </p:nvSpPr>
          <p:spPr>
            <a:xfrm flipV="1">
              <a:off x="266700" y="914400"/>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flipV="1">
              <a:off x="609600" y="1066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 name="Text Placeholder 2"/>
          <p:cNvSpPr>
            <a:spLocks noGrp="1"/>
          </p:cNvSpPr>
          <p:nvPr>
            <p:ph type="body" idx="1"/>
          </p:nvPr>
        </p:nvSpPr>
        <p:spPr>
          <a:xfrm>
            <a:off x="4724400" y="2590800"/>
            <a:ext cx="1905000" cy="1905000"/>
          </a:xfrm>
          <a:prstGeom prst="ellipse">
            <a:avLst/>
          </a:prstGeom>
          <a:solidFill>
            <a:schemeClr val="tx2"/>
          </a:solidFill>
        </p:spPr>
        <p:txBody>
          <a:bodyPr anchor="ctr" anchorCtr="0">
            <a:normAutofit/>
          </a:bodyPr>
          <a:lstStyle>
            <a:lvl1pPr marL="0" indent="0" algn="ctr">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2" name="Title 1"/>
          <p:cNvSpPr>
            <a:spLocks noGrp="1"/>
          </p:cNvSpPr>
          <p:nvPr>
            <p:ph type="title"/>
          </p:nvPr>
        </p:nvSpPr>
        <p:spPr>
          <a:xfrm>
            <a:off x="1295400" y="1143000"/>
            <a:ext cx="7086600" cy="1472184"/>
          </a:xfrm>
        </p:spPr>
        <p:txBody>
          <a:bodyPr anchor="ctr" anchorCtr="0">
            <a:normAutofit/>
          </a:bodyPr>
          <a:lstStyle>
            <a:lvl1pPr algn="l">
              <a:defRPr sz="3600" b="0" cap="none" baseline="0"/>
            </a:lvl1pPr>
          </a:lstStyle>
          <a:p>
            <a:r>
              <a:rPr lang="ru-RU" smtClean="0"/>
              <a:t>Образец заголовка</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0953" y="1752600"/>
            <a:ext cx="3429000" cy="3886200"/>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lvl1pPr indent="-228600" algn="l" defTabSz="914400" rtl="0" eaLnBrk="1" latinLnBrk="0" hangingPunct="1">
              <a:defRPr sz="1600" kern="1200">
                <a:solidFill>
                  <a:schemeClr val="tx1"/>
                </a:solidFill>
                <a:latin typeface="+mn-lt"/>
                <a:ea typeface="+mn-ea"/>
                <a:cs typeface="+mn-cs"/>
              </a:defRPr>
            </a:lvl1pPr>
            <a:lvl2pPr indent="-228600" algn="l" defTabSz="914400" rtl="0" eaLnBrk="1" latinLnBrk="0" hangingPunct="1">
              <a:defRPr sz="1400" kern="1200">
                <a:solidFill>
                  <a:schemeClr val="tx1"/>
                </a:solidFill>
                <a:latin typeface="+mn-lt"/>
                <a:ea typeface="+mn-ea"/>
                <a:cs typeface="+mn-cs"/>
              </a:defRPr>
            </a:lvl2pPr>
            <a:lvl3pPr indent="-228600" algn="l" defTabSz="914400" rtl="0" eaLnBrk="1" latinLnBrk="0" hangingPunct="1">
              <a:defRPr sz="1400" kern="1200">
                <a:solidFill>
                  <a:schemeClr val="tx1"/>
                </a:solidFill>
                <a:latin typeface="+mn-lt"/>
                <a:ea typeface="+mn-ea"/>
                <a:cs typeface="+mn-cs"/>
              </a:defRPr>
            </a:lvl3pPr>
            <a:lvl4pPr indent="-228600" algn="l" defTabSz="914400" rtl="0" eaLnBrk="1" latinLnBrk="0" hangingPunct="1">
              <a:defRPr sz="1400" kern="1200">
                <a:solidFill>
                  <a:schemeClr val="tx1"/>
                </a:solidFill>
                <a:latin typeface="+mn-lt"/>
                <a:ea typeface="+mn-ea"/>
                <a:cs typeface="+mn-cs"/>
              </a:defRPr>
            </a:lvl4pPr>
            <a:lvl5pPr indent="-228600" algn="l" defTabSz="914400" rtl="0" eaLnBrk="1" latinLnBrk="0" hangingPunct="1">
              <a:defRPr sz="1400" kern="12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Content Placeholder 3"/>
          <p:cNvSpPr>
            <a:spLocks noGrp="1"/>
          </p:cNvSpPr>
          <p:nvPr>
            <p:ph sz="half" idx="2"/>
          </p:nvPr>
        </p:nvSpPr>
        <p:spPr>
          <a:xfrm>
            <a:off x="4800600" y="2362200"/>
            <a:ext cx="3429000" cy="3886200"/>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lvl1pPr indent="-228600" algn="l" defTabSz="914400" rtl="0" eaLnBrk="1" latinLnBrk="0" hangingPunct="1">
              <a:buFont typeface="Wingdings" pitchFamily="2" charset="2"/>
              <a:buChar char="l"/>
              <a:defRPr sz="1600" kern="1200">
                <a:solidFill>
                  <a:schemeClr val="tx1"/>
                </a:solidFill>
                <a:latin typeface="+mn-lt"/>
                <a:ea typeface="+mn-ea"/>
                <a:cs typeface="+mn-cs"/>
              </a:defRPr>
            </a:lvl1pPr>
            <a:lvl2pPr indent="-228600" algn="l" defTabSz="914400" rtl="0" eaLnBrk="1" latinLnBrk="0" hangingPunct="1">
              <a:buFont typeface="Arial" pitchFamily="34" charset="0"/>
              <a:defRPr sz="1400" kern="1200">
                <a:solidFill>
                  <a:schemeClr val="tx1"/>
                </a:solidFill>
                <a:latin typeface="+mn-lt"/>
                <a:ea typeface="+mn-ea"/>
                <a:cs typeface="+mn-cs"/>
              </a:defRPr>
            </a:lvl2pPr>
            <a:lvl3pPr indent="-228600" algn="l" defTabSz="914400" rtl="0" eaLnBrk="1" latinLnBrk="0" hangingPunct="1">
              <a:buFont typeface="Wingdings" pitchFamily="2" charset="2"/>
              <a:buChar char="l"/>
              <a:defRPr sz="1400" kern="1200">
                <a:solidFill>
                  <a:schemeClr val="tx1"/>
                </a:solidFill>
                <a:latin typeface="+mn-lt"/>
                <a:ea typeface="+mn-ea"/>
                <a:cs typeface="+mn-cs"/>
              </a:defRPr>
            </a:lvl3pPr>
            <a:lvl4pPr indent="-228600" algn="l" defTabSz="914400" rtl="0" eaLnBrk="1" latinLnBrk="0" hangingPunct="1">
              <a:buFont typeface="Arial" pitchFamily="34" charset="0"/>
              <a:defRPr sz="1400" kern="1200">
                <a:solidFill>
                  <a:schemeClr val="tx1"/>
                </a:solidFill>
                <a:latin typeface="+mn-lt"/>
                <a:ea typeface="+mn-ea"/>
                <a:cs typeface="+mn-cs"/>
              </a:defRPr>
            </a:lvl4pPr>
            <a:lvl5pPr indent="-228600" algn="l" defTabSz="914400" rtl="0" eaLnBrk="1" latinLnBrk="0" hangingPunct="1">
              <a:buFont typeface="Wingdings" pitchFamily="2" charset="2"/>
              <a:buChar char="l"/>
              <a:defRPr sz="1400" kern="12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Date Placeholder 4"/>
          <p:cNvSpPr>
            <a:spLocks noGrp="1"/>
          </p:cNvSpPr>
          <p:nvPr>
            <p:ph type="dt" sz="half" idx="10"/>
          </p:nvPr>
        </p:nvSpPr>
        <p:spPr/>
        <p:txBody>
          <a:bodyPr/>
          <a:lstStyle/>
          <a:p>
            <a:fld id="{7EAF463A-BC7C-46EE-9F1E-7F377CCA4891}" type="datetimeFigureOut">
              <a:rPr lang="en-US" smtClean="0"/>
              <a:pPr/>
              <a:t>11/23/2017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
        <p:nvSpPr>
          <p:cNvPr id="2" name="Title 1"/>
          <p:cNvSpPr>
            <a:spLocks noGrp="1"/>
          </p:cNvSpPr>
          <p:nvPr>
            <p:ph type="title"/>
          </p:nvPr>
        </p:nvSpPr>
        <p:spPr>
          <a:xfrm>
            <a:off x="1447800" y="609600"/>
            <a:ext cx="6629400" cy="1143000"/>
          </a:xfrm>
        </p:spPr>
        <p:txBody>
          <a:bodyPr/>
          <a:lstStyle/>
          <a:p>
            <a:r>
              <a:rPr lang="ru-RU" smtClean="0"/>
              <a:t>Образец заголовка</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a:p>
        </p:txBody>
      </p:sp>
      <p:sp>
        <p:nvSpPr>
          <p:cNvPr id="3" name="Text Placeholder 2"/>
          <p:cNvSpPr>
            <a:spLocks noGrp="1"/>
          </p:cNvSpPr>
          <p:nvPr>
            <p:ph type="body" idx="1"/>
          </p:nvPr>
        </p:nvSpPr>
        <p:spPr>
          <a:xfrm rot="16200000">
            <a:off x="-870003" y="3147219"/>
            <a:ext cx="3429000" cy="639762"/>
          </a:xfrm>
          <a:prstGeom prst="rect">
            <a:avLst/>
          </a:prstGeom>
          <a:noFill/>
        </p:spPr>
        <p:txBody>
          <a:bodyPr anchor="ctr" anchorCtr="0">
            <a:scene3d>
              <a:camera prst="orthographicFront"/>
              <a:lightRig rig="threePt" dir="t"/>
            </a:scene3d>
            <a:sp3d extrusionH="25400">
              <a:bevelT w="12700" h="12700"/>
              <a:extrusionClr>
                <a:schemeClr val="bg1">
                  <a:lumMod val="10000"/>
                  <a:lumOff val="90000"/>
                </a:schemeClr>
              </a:extrusionClr>
            </a:sp3d>
          </a:bodyPr>
          <a:lstStyle>
            <a:lvl1pPr marL="0" indent="0" algn="ctr">
              <a:buNone/>
              <a:defRPr sz="1800" b="0">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66800" y="1755648"/>
            <a:ext cx="3200400" cy="3429000"/>
          </a:xfrm>
        </p:spPr>
        <p:txBody>
          <a:bodyPr>
            <a:no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Text Placeholder 4"/>
          <p:cNvSpPr>
            <a:spLocks noGrp="1"/>
          </p:cNvSpPr>
          <p:nvPr>
            <p:ph type="body" sz="quarter" idx="3"/>
          </p:nvPr>
        </p:nvSpPr>
        <p:spPr>
          <a:xfrm rot="16200000">
            <a:off x="3259278" y="3756819"/>
            <a:ext cx="3429000" cy="639762"/>
          </a:xfrm>
          <a:prstGeom prst="rect">
            <a:avLst/>
          </a:prstGeom>
          <a:noFill/>
        </p:spPr>
        <p:txBody>
          <a:bodyPr anchor="ctr" anchorCtr="0">
            <a:scene3d>
              <a:camera prst="orthographicFront"/>
              <a:lightRig rig="threePt" dir="t"/>
            </a:scene3d>
            <a:sp3d extrusionH="25400">
              <a:bevelT w="12700" h="12700"/>
              <a:extrusionClr>
                <a:schemeClr val="bg1">
                  <a:lumMod val="10000"/>
                  <a:lumOff val="90000"/>
                </a:schemeClr>
              </a:extrusionClr>
            </a:sp3d>
          </a:bodyPr>
          <a:lstStyle>
            <a:lvl1pPr marL="0" indent="0" algn="ctr">
              <a:buNone/>
              <a:defRPr sz="1800" b="0">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181600" y="2359152"/>
            <a:ext cx="3200400" cy="3429000"/>
          </a:xfrm>
        </p:spPr>
        <p:txBody>
          <a:bodyPr>
            <a:no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7" name="Date Placeholder 6"/>
          <p:cNvSpPr>
            <a:spLocks noGrp="1"/>
          </p:cNvSpPr>
          <p:nvPr>
            <p:ph type="dt" sz="half" idx="10"/>
          </p:nvPr>
        </p:nvSpPr>
        <p:spPr/>
        <p:txBody>
          <a:bodyPr/>
          <a:lstStyle/>
          <a:p>
            <a:fld id="{7EAF463A-BC7C-46EE-9F1E-7F377CCA4891}" type="datetimeFigureOut">
              <a:rPr lang="en-US" smtClean="0"/>
              <a:pPr/>
              <a:t>11/23/2017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Date Placeholder 2"/>
          <p:cNvSpPr>
            <a:spLocks noGrp="1"/>
          </p:cNvSpPr>
          <p:nvPr>
            <p:ph type="dt" sz="half" idx="10"/>
          </p:nvPr>
        </p:nvSpPr>
        <p:spPr/>
        <p:txBody>
          <a:bodyPr/>
          <a:lstStyle/>
          <a:p>
            <a:fld id="{7EAF463A-BC7C-46EE-9F1E-7F377CCA4891}" type="datetimeFigureOut">
              <a:rPr lang="en-US" smtClean="0"/>
              <a:pPr/>
              <a:t>11/23/2017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bg>
      <p:bgRef idx="1003">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11/23/2017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2130552" cy="3044952"/>
          </a:xfrm>
          <a:noFill/>
          <a:ln>
            <a:noFill/>
          </a:ln>
          <a:scene3d>
            <a:camera prst="orthographicFront"/>
            <a:lightRig rig="threePt" dir="t"/>
          </a:scene3d>
          <a:sp3d>
            <a:bevelT w="12700" h="12700"/>
          </a:sp3d>
        </p:spPr>
        <p:txBody>
          <a:bodyPr vert="horz" lIns="91440" tIns="45720" rIns="91440" bIns="45720" rtlCol="0" anchor="b">
            <a:noAutofit/>
            <a:scene3d>
              <a:camera prst="orthographicFront"/>
              <a:lightRig rig="threePt" dir="t"/>
            </a:scene3d>
            <a:sp3d extrusionH="25400">
              <a:bevelT w="12700" h="12700"/>
              <a:extrusionClr>
                <a:schemeClr val="bg1">
                  <a:lumMod val="10000"/>
                  <a:lumOff val="90000"/>
                </a:schemeClr>
              </a:extrusionClr>
            </a:sp3d>
          </a:bodyPr>
          <a:lstStyle>
            <a:lvl1pPr algn="l" defTabSz="914400" rtl="0" eaLnBrk="1" latinLnBrk="0" hangingPunct="1">
              <a:spcBef>
                <a:spcPct val="0"/>
              </a:spcBef>
              <a:buNone/>
              <a:defRPr sz="4000" kern="1200" spc="200" baseline="0">
                <a:solidFill>
                  <a:schemeClr val="tx1"/>
                </a:solidFill>
                <a:effectLst/>
                <a:latin typeface="+mj-lt"/>
                <a:ea typeface="+mj-ea"/>
                <a:cs typeface="+mj-cs"/>
              </a:defRPr>
            </a:lvl1pPr>
          </a:lstStyle>
          <a:p>
            <a:r>
              <a:rPr lang="ru-RU" smtClean="0"/>
              <a:t>Образец заголовка</a:t>
            </a:r>
            <a:endParaRPr/>
          </a:p>
        </p:txBody>
      </p:sp>
      <p:sp>
        <p:nvSpPr>
          <p:cNvPr id="5" name="Date Placeholder 4"/>
          <p:cNvSpPr>
            <a:spLocks noGrp="1"/>
          </p:cNvSpPr>
          <p:nvPr>
            <p:ph type="dt" sz="half" idx="10"/>
          </p:nvPr>
        </p:nvSpPr>
        <p:spPr/>
        <p:txBody>
          <a:bodyPr/>
          <a:lstStyle/>
          <a:p>
            <a:fld id="{7EAF463A-BC7C-46EE-9F1E-7F377CCA4891}" type="datetimeFigureOut">
              <a:rPr lang="en-US" smtClean="0"/>
              <a:pPr/>
              <a:t>11/23/2017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grpSp>
        <p:nvGrpSpPr>
          <p:cNvPr id="8" name="Group 22"/>
          <p:cNvGrpSpPr/>
          <p:nvPr/>
        </p:nvGrpSpPr>
        <p:grpSpPr>
          <a:xfrm>
            <a:off x="4695702" y="2133600"/>
            <a:ext cx="4448298" cy="4018808"/>
            <a:chOff x="4695702" y="2133600"/>
            <a:chExt cx="4448298" cy="4018808"/>
          </a:xfrm>
        </p:grpSpPr>
        <p:sp>
          <p:nvSpPr>
            <p:cNvPr id="10" name="Oval 9"/>
            <p:cNvSpPr/>
            <p:nvPr/>
          </p:nvSpPr>
          <p:spPr>
            <a:xfrm>
              <a:off x="4695702" y="5048003"/>
              <a:ext cx="1104405" cy="110440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7065818" y="4572000"/>
              <a:ext cx="858982" cy="858982"/>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5339938" y="4894613"/>
              <a:ext cx="1043049" cy="10430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Oval 12"/>
            <p:cNvSpPr/>
            <p:nvPr/>
          </p:nvSpPr>
          <p:spPr>
            <a:xfrm>
              <a:off x="6693725" y="3048000"/>
              <a:ext cx="1840675" cy="184067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7916883" y="2133600"/>
              <a:ext cx="858982" cy="858982"/>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7824849" y="2685803"/>
              <a:ext cx="1043049" cy="10430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8653153" y="2869870"/>
              <a:ext cx="490847" cy="490847"/>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p:nvSpPr>
          <p:spPr>
            <a:xfrm>
              <a:off x="6552210" y="5120244"/>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6781800" y="5562600"/>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6705600" y="5181600"/>
              <a:ext cx="306779" cy="30677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Oval 21"/>
            <p:cNvSpPr/>
            <p:nvPr/>
          </p:nvSpPr>
          <p:spPr>
            <a:xfrm>
              <a:off x="7073735" y="5120244"/>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Content Placeholder 2"/>
          <p:cNvSpPr>
            <a:spLocks noGrp="1"/>
          </p:cNvSpPr>
          <p:nvPr>
            <p:ph idx="1"/>
          </p:nvPr>
        </p:nvSpPr>
        <p:spPr>
          <a:xfrm>
            <a:off x="2895600" y="927847"/>
            <a:ext cx="4114800" cy="4114800"/>
          </a:xfr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lIns="45720" tIns="91440" rIns="45720" bIns="45720" rtlCol="0" anchor="t" anchorCtr="0">
            <a:normAutofit/>
            <a:scene3d>
              <a:camera prst="orthographicFront"/>
              <a:lightRig rig="threePt" dir="t"/>
            </a:scene3d>
            <a:sp3d extrusionH="25400"/>
          </a:bodyPr>
          <a:lstStyle>
            <a:lvl1pPr marL="228600" indent="-228600" algn="l" defTabSz="914400" rtl="0" eaLnBrk="1" latinLnBrk="0" hangingPunct="1">
              <a:spcBef>
                <a:spcPts val="1800"/>
              </a:spcBef>
              <a:buFont typeface="Wingdings" pitchFamily="2" charset="2"/>
              <a:buChar char="l"/>
              <a:defRPr sz="1800" kern="1200">
                <a:solidFill>
                  <a:schemeClr val="lt1"/>
                </a:solidFill>
                <a:latin typeface="+mn-lt"/>
                <a:ea typeface="+mn-ea"/>
                <a:cs typeface="+mn-cs"/>
              </a:defRPr>
            </a:lvl1pPr>
            <a:lvl2pPr marL="511175" indent="-228600" algn="l" defTabSz="914400" rtl="0" eaLnBrk="1" latinLnBrk="0" hangingPunct="1">
              <a:spcBef>
                <a:spcPts val="1800"/>
              </a:spcBef>
              <a:buFont typeface="Arial" pitchFamily="34" charset="0"/>
              <a:buChar char="•"/>
              <a:defRPr sz="1600" kern="1200">
                <a:solidFill>
                  <a:schemeClr val="lt1"/>
                </a:solidFill>
                <a:latin typeface="+mn-lt"/>
                <a:ea typeface="+mn-ea"/>
                <a:cs typeface="+mn-cs"/>
              </a:defRPr>
            </a:lvl2pPr>
            <a:lvl3pPr marL="806450" indent="-228600" algn="l" defTabSz="914400" rtl="0" eaLnBrk="1" latinLnBrk="0" hangingPunct="1">
              <a:spcBef>
                <a:spcPts val="1800"/>
              </a:spcBef>
              <a:buFont typeface="Wingdings" pitchFamily="2" charset="2"/>
              <a:buChar char="l"/>
              <a:defRPr sz="1600" kern="1200">
                <a:solidFill>
                  <a:schemeClr val="lt1"/>
                </a:solidFill>
                <a:latin typeface="+mn-lt"/>
                <a:ea typeface="+mn-ea"/>
                <a:cs typeface="+mn-cs"/>
              </a:defRPr>
            </a:lvl3pPr>
            <a:lvl4pPr marL="1089025" indent="-228600" algn="l" defTabSz="914400" rtl="0" eaLnBrk="1" latinLnBrk="0" hangingPunct="1">
              <a:spcBef>
                <a:spcPts val="1800"/>
              </a:spcBef>
              <a:buFont typeface="Arial" pitchFamily="34" charset="0"/>
              <a:buChar char="•"/>
              <a:defRPr sz="1600" kern="1200">
                <a:solidFill>
                  <a:schemeClr val="lt1"/>
                </a:solidFill>
                <a:latin typeface="+mn-lt"/>
                <a:ea typeface="+mn-ea"/>
                <a:cs typeface="+mn-cs"/>
              </a:defRPr>
            </a:lvl4pPr>
            <a:lvl5pPr marL="1371600" indent="-228600" algn="l" defTabSz="914400" rtl="0" eaLnBrk="1" latinLnBrk="0" hangingPunct="1">
              <a:spcBef>
                <a:spcPts val="1800"/>
              </a:spcBef>
              <a:buFont typeface="Wingdings" pitchFamily="2" charset="2"/>
              <a:buChar char="l"/>
              <a:defRPr sz="1600" kern="1200">
                <a:solidFill>
                  <a:schemeClr val="lt1"/>
                </a:solidFill>
                <a:latin typeface="+mn-lt"/>
                <a:ea typeface="+mn-ea"/>
                <a:cs typeface="+mn-cs"/>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25" name="Oval 24"/>
          <p:cNvSpPr/>
          <p:nvPr/>
        </p:nvSpPr>
        <p:spPr>
          <a:xfrm>
            <a:off x="3886200" y="5638800"/>
            <a:ext cx="304800" cy="304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Text Placeholder 3"/>
          <p:cNvSpPr>
            <a:spLocks noGrp="1"/>
          </p:cNvSpPr>
          <p:nvPr>
            <p:ph type="body" sz="half" idx="2"/>
          </p:nvPr>
        </p:nvSpPr>
        <p:spPr>
          <a:xfrm>
            <a:off x="457199" y="4645152"/>
            <a:ext cx="2514600" cy="1600200"/>
          </a:xfrm>
          <a:solidFill>
            <a:schemeClr val="tx2">
              <a:alpha val="20000"/>
            </a:schemeClr>
          </a:solidFill>
          <a:ln>
            <a:noFill/>
          </a:ln>
        </p:spPr>
        <p:txBody>
          <a:bodyPr vert="horz" lIns="0" tIns="45720" rIns="0" bIns="45720" rtlCol="0" anchor="t" anchorCtr="0">
            <a:normAutofit/>
            <a:scene3d>
              <a:camera prst="orthographicFront"/>
              <a:lightRig rig="threePt" dir="t"/>
            </a:scene3d>
            <a:sp3d extrusionH="25400"/>
          </a:bodyPr>
          <a:lstStyle>
            <a:lvl1pPr marL="0" indent="0" algn="ctr">
              <a:buNone/>
              <a:defRPr sz="14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1800"/>
              </a:spcBef>
              <a:buFont typeface="Wingdings" pitchFamily="2" charset="2"/>
              <a:buNone/>
            </a:pPr>
            <a:r>
              <a:rPr lang="ru-RU" smtClean="0"/>
              <a:t>Образец текста</a:t>
            </a:r>
          </a:p>
        </p:txBody>
      </p:sp>
      <p:sp>
        <p:nvSpPr>
          <p:cNvPr id="26" name="Oval 25"/>
          <p:cNvSpPr/>
          <p:nvPr/>
        </p:nvSpPr>
        <p:spPr>
          <a:xfrm>
            <a:off x="3319153" y="5147953"/>
            <a:ext cx="186047" cy="186047"/>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Oval 23"/>
          <p:cNvSpPr/>
          <p:nvPr/>
        </p:nvSpPr>
        <p:spPr>
          <a:xfrm>
            <a:off x="3225024" y="5103129"/>
            <a:ext cx="186047" cy="186047"/>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ru-RU" smtClean="0"/>
              <a:t>Образец заголовка</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11/23/2017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grpSp>
        <p:nvGrpSpPr>
          <p:cNvPr id="22"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Picture Placeholder 2"/>
          <p:cNvSpPr>
            <a:spLocks noGrp="1"/>
          </p:cNvSpPr>
          <p:nvPr>
            <p:ph type="pic" idx="1"/>
          </p:nvPr>
        </p:nvSpPr>
        <p:spPr>
          <a:xfrm>
            <a:off x="2514600" y="685800"/>
            <a:ext cx="4572000" cy="45720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7800" y="609600"/>
            <a:ext cx="6629400" cy="1143000"/>
          </a:xfrm>
          <a:prstGeom prst="rect">
            <a:avLst/>
          </a:prstGeom>
        </p:spPr>
        <p:txBody>
          <a:bodyPr vert="horz" lIns="91440" tIns="45720" rIns="91440" bIns="45720" rtlCol="0" anchor="ctr">
            <a:normAutofit/>
            <a:scene3d>
              <a:camera prst="orthographicFront"/>
              <a:lightRig rig="threePt" dir="t"/>
            </a:scene3d>
            <a:sp3d extrusionH="25400">
              <a:bevelT w="12700" h="12700"/>
              <a:extrusionClr>
                <a:schemeClr val="bg1">
                  <a:lumMod val="10000"/>
                  <a:lumOff val="90000"/>
                </a:schemeClr>
              </a:extrusionClr>
            </a:sp3d>
          </a:bodyPr>
          <a:lstStyle/>
          <a:p>
            <a:r>
              <a:rPr lang="ru-RU" smtClean="0"/>
              <a:t>Образец заголовка</a:t>
            </a:r>
            <a:endParaRPr/>
          </a:p>
        </p:txBody>
      </p:sp>
      <p:sp>
        <p:nvSpPr>
          <p:cNvPr id="3" name="Text Placeholder 2"/>
          <p:cNvSpPr>
            <a:spLocks noGrp="1"/>
          </p:cNvSpPr>
          <p:nvPr>
            <p:ph type="body" idx="1"/>
          </p:nvPr>
        </p:nvSpPr>
        <p:spPr>
          <a:xfrm>
            <a:off x="1447800" y="1901952"/>
            <a:ext cx="6629400" cy="4224528"/>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2"/>
          </p:nvPr>
        </p:nvSpPr>
        <p:spPr>
          <a:xfrm>
            <a:off x="457200" y="6521824"/>
            <a:ext cx="2133600" cy="259976"/>
          </a:xfrm>
          <a:prstGeom prst="rect">
            <a:avLst/>
          </a:prstGeom>
        </p:spPr>
        <p:txBody>
          <a:bodyPr vert="horz" lIns="91440" tIns="45720" rIns="91440" bIns="45720" rtlCol="0" anchor="ctr"/>
          <a:lstStyle>
            <a:lvl1pPr algn="l">
              <a:defRPr sz="1100">
                <a:solidFill>
                  <a:schemeClr val="tx1">
                    <a:tint val="75000"/>
                  </a:schemeClr>
                </a:solidFill>
              </a:defRPr>
            </a:lvl1pPr>
          </a:lstStyle>
          <a:p>
            <a:fld id="{7EAF463A-BC7C-46EE-9F1E-7F377CCA4891}" type="datetimeFigureOut">
              <a:rPr lang="en-US" smtClean="0"/>
              <a:pPr/>
              <a:t>11/23/2017</a:t>
            </a:fld>
            <a:endParaRPr lang="en-US" dirty="0"/>
          </a:p>
        </p:txBody>
      </p:sp>
      <p:sp>
        <p:nvSpPr>
          <p:cNvPr id="5" name="Footer Placeholder 4"/>
          <p:cNvSpPr>
            <a:spLocks noGrp="1"/>
          </p:cNvSpPr>
          <p:nvPr>
            <p:ph type="ftr" sz="quarter" idx="3"/>
          </p:nvPr>
        </p:nvSpPr>
        <p:spPr>
          <a:xfrm>
            <a:off x="3124200" y="6521824"/>
            <a:ext cx="2895600" cy="259976"/>
          </a:xfrm>
          <a:prstGeom prst="rect">
            <a:avLst/>
          </a:prstGeom>
        </p:spPr>
        <p:txBody>
          <a:bodyPr vert="horz" lIns="91440" tIns="45720" rIns="91440" bIns="45720" rtlCol="0" anchor="ctr"/>
          <a:lstStyle>
            <a:lvl1pPr algn="ctr">
              <a:defRPr sz="1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521824"/>
            <a:ext cx="2133600" cy="259976"/>
          </a:xfrm>
          <a:prstGeom prst="rect">
            <a:avLst/>
          </a:prstGeom>
        </p:spPr>
        <p:txBody>
          <a:bodyPr vert="horz" lIns="91440" tIns="45720" rIns="91440" bIns="45720" rtlCol="0" anchor="ctr"/>
          <a:lstStyle>
            <a:lvl1pPr algn="r">
              <a:defRPr sz="1100">
                <a:solidFill>
                  <a:schemeClr val="tx1">
                    <a:tint val="75000"/>
                  </a:schemeClr>
                </a:solidFill>
              </a:defRPr>
            </a:lvl1pPr>
          </a:lstStyle>
          <a:p>
            <a:fld id="{A483448D-3A78-4528-A469-B745A65DA480}" type="slidenum">
              <a:rPr lang="en-US" smtClean="0"/>
              <a:pPr/>
              <a:t>‹#›</a:t>
            </a:fld>
            <a:endParaRPr lang="en-US" dirty="0"/>
          </a:p>
        </p:txBody>
      </p:sp>
      <p:sp>
        <p:nvSpPr>
          <p:cNvPr id="59" name="Oval 58"/>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2" name="Oval 61"/>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3" name="Oval 62"/>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4" name="Oval 63"/>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5" name="Oval 64"/>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6" name="Oval 65"/>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7" name="Oval 66"/>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8" name="Oval 67"/>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9" name="Oval 68"/>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0" name="Oval 69"/>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1" name="Oval 70"/>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2" name="Oval 71"/>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3" name="Oval 72"/>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74" name="Oval 73"/>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7" name="Oval 76"/>
          <p:cNvSpPr/>
          <p:nvPr/>
        </p:nvSpPr>
        <p:spPr>
          <a:xfrm rot="6197586" flipV="1">
            <a:off x="7932464" y="5568366"/>
            <a:ext cx="914400" cy="914400"/>
          </a:xfrm>
          <a:prstGeom prst="ellipse">
            <a:avLst/>
          </a:prstGeom>
          <a:solidFill>
            <a:schemeClr val="tx2">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0" name="Oval 79"/>
          <p:cNvSpPr/>
          <p:nvPr/>
        </p:nvSpPr>
        <p:spPr>
          <a:xfrm rot="6197586" flipV="1">
            <a:off x="8633992" y="4734233"/>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1" name="Oval 80"/>
          <p:cNvSpPr/>
          <p:nvPr/>
        </p:nvSpPr>
        <p:spPr>
          <a:xfrm rot="6197586" flipV="1">
            <a:off x="8292676" y="495338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2" name="Oval 81"/>
          <p:cNvSpPr/>
          <p:nvPr/>
        </p:nvSpPr>
        <p:spPr>
          <a:xfrm rot="6197586" flipV="1">
            <a:off x="8514131" y="4976607"/>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3" name="Oval 82"/>
          <p:cNvSpPr/>
          <p:nvPr/>
        </p:nvSpPr>
        <p:spPr>
          <a:xfrm rot="6197586" flipV="1">
            <a:off x="7856272" y="5295370"/>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4" name="Oval 83"/>
          <p:cNvSpPr/>
          <p:nvPr/>
        </p:nvSpPr>
        <p:spPr>
          <a:xfrm rot="6197586" flipV="1">
            <a:off x="199818" y="5914818"/>
            <a:ext cx="216774" cy="216774"/>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5" name="Oval 84"/>
          <p:cNvSpPr/>
          <p:nvPr/>
        </p:nvSpPr>
        <p:spPr>
          <a:xfrm rot="6197586" flipV="1">
            <a:off x="7387699" y="576749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6" name="Oval 85"/>
          <p:cNvSpPr/>
          <p:nvPr/>
        </p:nvSpPr>
        <p:spPr>
          <a:xfrm rot="6197586" flipV="1">
            <a:off x="7412357" y="6095509"/>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7" name="Oval 86"/>
          <p:cNvSpPr/>
          <p:nvPr/>
        </p:nvSpPr>
        <p:spPr>
          <a:xfrm rot="6197586" flipV="1">
            <a:off x="7638907" y="6462226"/>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8" name="Oval 87"/>
          <p:cNvSpPr/>
          <p:nvPr/>
        </p:nvSpPr>
        <p:spPr>
          <a:xfrm rot="6197586" flipV="1">
            <a:off x="8607584" y="43843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9" name="Oval 88"/>
          <p:cNvSpPr/>
          <p:nvPr/>
        </p:nvSpPr>
        <p:spPr>
          <a:xfrm rot="6197586" flipV="1">
            <a:off x="7887663" y="6403551"/>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0" name="Oval 89"/>
          <p:cNvSpPr/>
          <p:nvPr/>
        </p:nvSpPr>
        <p:spPr>
          <a:xfrm rot="6197586" flipV="1">
            <a:off x="8801061" y="433866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1" name="Oval 90"/>
          <p:cNvSpPr/>
          <p:nvPr/>
        </p:nvSpPr>
        <p:spPr>
          <a:xfrm rot="6197586" flipV="1">
            <a:off x="8617702" y="445193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2" name="Oval 91"/>
          <p:cNvSpPr/>
          <p:nvPr/>
        </p:nvSpPr>
        <p:spPr>
          <a:xfrm rot="6197586" flipV="1">
            <a:off x="8557941" y="4594415"/>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5" name="Oval 94"/>
          <p:cNvSpPr/>
          <p:nvPr/>
        </p:nvSpPr>
        <p:spPr>
          <a:xfrm rot="6197586" flipV="1">
            <a:off x="243115" y="6241508"/>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6" name="Oval 95"/>
          <p:cNvSpPr/>
          <p:nvPr/>
        </p:nvSpPr>
        <p:spPr>
          <a:xfrm rot="6197586" flipV="1">
            <a:off x="436592" y="6195872"/>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7" name="Oval 96"/>
          <p:cNvSpPr/>
          <p:nvPr/>
        </p:nvSpPr>
        <p:spPr>
          <a:xfrm rot="6197586" flipV="1">
            <a:off x="253233" y="6309147"/>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8" name="Oval 97"/>
          <p:cNvSpPr/>
          <p:nvPr/>
        </p:nvSpPr>
        <p:spPr>
          <a:xfrm rot="6197586" flipV="1">
            <a:off x="193472" y="6451623"/>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spcBef>
          <a:spcPct val="0"/>
        </a:spcBef>
        <a:buNone/>
        <a:defRPr sz="4000" kern="1200" spc="200" baseline="0">
          <a:solidFill>
            <a:schemeClr val="tx1"/>
          </a:solidFill>
          <a:effectLst/>
          <a:latin typeface="+mj-lt"/>
          <a:ea typeface="+mj-ea"/>
          <a:cs typeface="+mj-cs"/>
        </a:defRPr>
      </a:lvl1pPr>
    </p:titleStyle>
    <p:bodyStyle>
      <a:lvl1pPr marL="228600" indent="-228600" algn="l" defTabSz="914400" rtl="0" eaLnBrk="1" latinLnBrk="0" hangingPunct="1">
        <a:spcBef>
          <a:spcPts val="1800"/>
        </a:spcBef>
        <a:buFont typeface="Wingdings" pitchFamily="2" charset="2"/>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1pPr>
      <a:lvl2pPr marL="514350" indent="-228600" algn="l" defTabSz="914400" rtl="0" eaLnBrk="1" latinLnBrk="0" hangingPunct="1">
        <a:spcBef>
          <a:spcPts val="1000"/>
        </a:spcBef>
        <a:buFont typeface="Arial" pitchFamily="34" charset="0"/>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2pPr>
      <a:lvl3pPr marL="806450" indent="-228600" algn="l" defTabSz="914400" rtl="0" eaLnBrk="1" latinLnBrk="0" hangingPunct="1">
        <a:spcBef>
          <a:spcPts val="1000"/>
        </a:spcBef>
        <a:buFont typeface="Wingdings" pitchFamily="2" charset="2"/>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3pPr>
      <a:lvl4pPr marL="1089025" indent="-228600" algn="l" defTabSz="914400" rtl="0" eaLnBrk="1" latinLnBrk="0" hangingPunct="1">
        <a:spcBef>
          <a:spcPts val="1000"/>
        </a:spcBef>
        <a:buFont typeface="Arial" pitchFamily="34" charset="0"/>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4pPr>
      <a:lvl5pPr marL="1371600" indent="-228600" algn="l" defTabSz="914400" rtl="0" eaLnBrk="1" latinLnBrk="0" hangingPunct="1">
        <a:spcBef>
          <a:spcPts val="1000"/>
        </a:spcBef>
        <a:buFont typeface="Wingdings" pitchFamily="2" charset="2"/>
        <a:buChar char="l"/>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152400"/>
            <a:ext cx="8153400" cy="838200"/>
          </a:xfrm>
        </p:spPr>
        <p:txBody>
          <a:bodyPr>
            <a:normAutofit/>
          </a:bodyPr>
          <a:lstStyle/>
          <a:p>
            <a:pPr algn="ctr"/>
            <a:r>
              <a:rPr lang="ru-RU" sz="1600" dirty="0" smtClean="0">
                <a:solidFill>
                  <a:srgbClr val="000000"/>
                </a:solidFill>
                <a:latin typeface="+mn-lt"/>
              </a:rPr>
              <a:t>Муниципальное </a:t>
            </a:r>
            <a:r>
              <a:rPr lang="ru-RU" sz="1600" b="1" dirty="0" smtClean="0">
                <a:solidFill>
                  <a:srgbClr val="000000"/>
                </a:solidFill>
                <a:latin typeface="+mn-lt"/>
              </a:rPr>
              <a:t>автономное</a:t>
            </a:r>
            <a:r>
              <a:rPr lang="ru-RU" sz="1600" dirty="0" smtClean="0">
                <a:solidFill>
                  <a:srgbClr val="000000"/>
                </a:solidFill>
                <a:latin typeface="+mn-lt"/>
              </a:rPr>
              <a:t> </a:t>
            </a:r>
            <a:r>
              <a:rPr lang="ru-RU" sz="1600" b="1" dirty="0" smtClean="0">
                <a:solidFill>
                  <a:srgbClr val="000000"/>
                </a:solidFill>
                <a:latin typeface="+mn-lt"/>
              </a:rPr>
              <a:t>дошкольное</a:t>
            </a:r>
            <a:r>
              <a:rPr lang="ru-RU" sz="1600" dirty="0" smtClean="0">
                <a:solidFill>
                  <a:srgbClr val="000000"/>
                </a:solidFill>
                <a:latin typeface="+mn-lt"/>
              </a:rPr>
              <a:t> </a:t>
            </a:r>
            <a:r>
              <a:rPr lang="ru-RU" sz="1600" b="1" dirty="0" smtClean="0">
                <a:solidFill>
                  <a:srgbClr val="000000"/>
                </a:solidFill>
                <a:latin typeface="+mn-lt"/>
              </a:rPr>
              <a:t>образовательное</a:t>
            </a:r>
            <a:r>
              <a:rPr lang="ru-RU" sz="1600" dirty="0" smtClean="0">
                <a:solidFill>
                  <a:srgbClr val="000000"/>
                </a:solidFill>
                <a:latin typeface="+mn-lt"/>
              </a:rPr>
              <a:t> </a:t>
            </a:r>
            <a:r>
              <a:rPr lang="ru-RU" sz="1600" b="1" dirty="0" smtClean="0">
                <a:solidFill>
                  <a:srgbClr val="000000"/>
                </a:solidFill>
                <a:latin typeface="+mn-lt"/>
              </a:rPr>
              <a:t>учреждение</a:t>
            </a:r>
            <a:r>
              <a:rPr lang="ru-RU" sz="1600" dirty="0" smtClean="0">
                <a:solidFill>
                  <a:srgbClr val="000000"/>
                </a:solidFill>
                <a:latin typeface="+mn-lt"/>
              </a:rPr>
              <a:t> «</a:t>
            </a:r>
            <a:r>
              <a:rPr lang="ru-RU" sz="1600" b="1" dirty="0" smtClean="0">
                <a:solidFill>
                  <a:srgbClr val="000000"/>
                </a:solidFill>
                <a:latin typeface="+mn-lt"/>
              </a:rPr>
              <a:t>Детский</a:t>
            </a:r>
            <a:r>
              <a:rPr lang="ru-RU" sz="1600" dirty="0" smtClean="0">
                <a:solidFill>
                  <a:srgbClr val="000000"/>
                </a:solidFill>
                <a:latin typeface="+mn-lt"/>
              </a:rPr>
              <a:t> </a:t>
            </a:r>
            <a:r>
              <a:rPr lang="ru-RU" sz="1600" b="1" dirty="0" smtClean="0">
                <a:solidFill>
                  <a:srgbClr val="000000"/>
                </a:solidFill>
                <a:latin typeface="+mn-lt"/>
              </a:rPr>
              <a:t>сад</a:t>
            </a:r>
            <a:r>
              <a:rPr lang="ru-RU" sz="1600" dirty="0" smtClean="0">
                <a:solidFill>
                  <a:srgbClr val="000000"/>
                </a:solidFill>
                <a:latin typeface="+mn-lt"/>
              </a:rPr>
              <a:t> № </a:t>
            </a:r>
            <a:r>
              <a:rPr lang="ru-RU" sz="1600" b="1" dirty="0" smtClean="0">
                <a:solidFill>
                  <a:srgbClr val="000000"/>
                </a:solidFill>
                <a:latin typeface="+mn-lt"/>
              </a:rPr>
              <a:t>404</a:t>
            </a:r>
            <a:r>
              <a:rPr lang="ru-RU" sz="1600" dirty="0" smtClean="0">
                <a:solidFill>
                  <a:srgbClr val="000000"/>
                </a:solidFill>
                <a:latin typeface="+mn-lt"/>
              </a:rPr>
              <a:t>» г.</a:t>
            </a:r>
            <a:r>
              <a:rPr lang="ru-RU" sz="1600" b="1" dirty="0" smtClean="0">
                <a:solidFill>
                  <a:srgbClr val="000000"/>
                </a:solidFill>
                <a:latin typeface="+mn-lt"/>
              </a:rPr>
              <a:t>Перми.</a:t>
            </a:r>
            <a:endParaRPr lang="ru-RU" sz="1600" dirty="0">
              <a:solidFill>
                <a:srgbClr val="000000"/>
              </a:solidFill>
              <a:latin typeface="+mn-lt"/>
            </a:endParaRPr>
          </a:p>
        </p:txBody>
      </p:sp>
      <p:sp>
        <p:nvSpPr>
          <p:cNvPr id="3" name="Содержимое 2"/>
          <p:cNvSpPr>
            <a:spLocks noGrp="1"/>
          </p:cNvSpPr>
          <p:nvPr>
            <p:ph idx="1"/>
          </p:nvPr>
        </p:nvSpPr>
        <p:spPr>
          <a:xfrm>
            <a:off x="1143000" y="1066800"/>
            <a:ext cx="6858000" cy="5791200"/>
          </a:xfrm>
        </p:spPr>
        <p:txBody>
          <a:bodyPr>
            <a:normAutofit fontScale="32500" lnSpcReduction="20000"/>
          </a:bodyPr>
          <a:lstStyle/>
          <a:p>
            <a:pPr algn="ctr">
              <a:buNone/>
            </a:pPr>
            <a:r>
              <a:rPr lang="ru-RU" sz="9800" dirty="0" smtClean="0">
                <a:solidFill>
                  <a:srgbClr val="002060"/>
                </a:solidFill>
              </a:rPr>
              <a:t>Конкурс –</a:t>
            </a:r>
            <a:r>
              <a:rPr lang="ru-RU" sz="9600" dirty="0" smtClean="0">
                <a:solidFill>
                  <a:srgbClr val="002060"/>
                </a:solidFill>
              </a:rPr>
              <a:t>рейтинг «Удивительные люди»</a:t>
            </a:r>
          </a:p>
          <a:p>
            <a:pPr algn="ctr">
              <a:buNone/>
            </a:pPr>
            <a:endParaRPr lang="ru-RU" sz="9800" dirty="0" smtClean="0">
              <a:solidFill>
                <a:srgbClr val="000000"/>
              </a:solidFill>
            </a:endParaRPr>
          </a:p>
          <a:p>
            <a:pPr>
              <a:buNone/>
            </a:pPr>
            <a:endParaRPr lang="ru-RU" dirty="0" smtClean="0">
              <a:solidFill>
                <a:srgbClr val="000000"/>
              </a:solidFill>
            </a:endParaRPr>
          </a:p>
          <a:p>
            <a:pPr algn="r">
              <a:buNone/>
            </a:pPr>
            <a:r>
              <a:rPr lang="ru-RU" sz="7400" dirty="0" smtClean="0">
                <a:solidFill>
                  <a:srgbClr val="000000"/>
                </a:solidFill>
              </a:rPr>
              <a:t>Воспитател</a:t>
            </a:r>
            <a:r>
              <a:rPr lang="ru-RU" sz="7400" dirty="0" smtClean="0">
                <a:solidFill>
                  <a:srgbClr val="000000"/>
                </a:solidFill>
              </a:rPr>
              <a:t>ь</a:t>
            </a:r>
            <a:r>
              <a:rPr lang="ru-RU" sz="7400" dirty="0" smtClean="0">
                <a:solidFill>
                  <a:srgbClr val="000000"/>
                </a:solidFill>
              </a:rPr>
              <a:t>: </a:t>
            </a:r>
            <a:endParaRPr lang="ru-RU" sz="7400" dirty="0" smtClean="0">
              <a:solidFill>
                <a:srgbClr val="000000"/>
              </a:solidFill>
            </a:endParaRPr>
          </a:p>
          <a:p>
            <a:pPr algn="r">
              <a:buNone/>
            </a:pPr>
            <a:r>
              <a:rPr lang="ru-RU" sz="7400" dirty="0" smtClean="0">
                <a:solidFill>
                  <a:srgbClr val="000000"/>
                </a:solidFill>
              </a:rPr>
              <a:t>Гуляева Галина Андреевна</a:t>
            </a:r>
          </a:p>
          <a:p>
            <a:pPr>
              <a:buNone/>
            </a:pPr>
            <a:endParaRPr lang="ru-RU" sz="7400" dirty="0" smtClean="0">
              <a:solidFill>
                <a:srgbClr val="000000"/>
              </a:solidFill>
            </a:endParaRPr>
          </a:p>
          <a:p>
            <a:pPr algn="ctr">
              <a:buNone/>
            </a:pPr>
            <a:r>
              <a:rPr lang="ru-RU" sz="7400" dirty="0" smtClean="0">
                <a:solidFill>
                  <a:srgbClr val="000000"/>
                </a:solidFill>
              </a:rPr>
              <a:t> г. Пермь,2017г.</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81000"/>
            <a:ext cx="8001000" cy="3124200"/>
          </a:xfrm>
        </p:spPr>
        <p:txBody>
          <a:bodyPr>
            <a:normAutofit fontScale="25000" lnSpcReduction="20000"/>
          </a:bodyPr>
          <a:lstStyle/>
          <a:p>
            <a:pPr algn="ctr">
              <a:buNone/>
            </a:pPr>
            <a:r>
              <a:rPr lang="ru-RU" sz="6200" dirty="0" smtClean="0">
                <a:solidFill>
                  <a:srgbClr val="000000"/>
                </a:solidFill>
              </a:rPr>
              <a:t>  </a:t>
            </a:r>
            <a:r>
              <a:rPr lang="ru-RU" sz="6200" dirty="0" smtClean="0">
                <a:solidFill>
                  <a:srgbClr val="000000"/>
                </a:solidFill>
              </a:rPr>
              <a:t>Здравствуйте,  </a:t>
            </a:r>
            <a:r>
              <a:rPr lang="ru-RU" sz="6200" dirty="0" smtClean="0">
                <a:solidFill>
                  <a:srgbClr val="000000"/>
                </a:solidFill>
              </a:rPr>
              <a:t>коллеги!</a:t>
            </a:r>
          </a:p>
          <a:p>
            <a:pPr algn="ctr">
              <a:buNone/>
            </a:pPr>
            <a:r>
              <a:rPr lang="ru-RU" sz="6200" dirty="0" smtClean="0">
                <a:solidFill>
                  <a:srgbClr val="000000"/>
                </a:solidFill>
              </a:rPr>
              <a:t>Я, Гуляева Галина </a:t>
            </a:r>
            <a:r>
              <a:rPr lang="ru-RU" sz="6200" dirty="0" smtClean="0">
                <a:solidFill>
                  <a:srgbClr val="000000"/>
                </a:solidFill>
              </a:rPr>
              <a:t>Андреевна, </a:t>
            </a:r>
            <a:r>
              <a:rPr lang="ru-RU" sz="6200" dirty="0" smtClean="0">
                <a:solidFill>
                  <a:srgbClr val="000000"/>
                </a:solidFill>
              </a:rPr>
              <a:t>работаю воспитателем  в МАДОУ «Детский сад №404» г.Перми, ул.Пушкина 35а.</a:t>
            </a:r>
          </a:p>
          <a:p>
            <a:pPr algn="ctr">
              <a:buNone/>
            </a:pPr>
            <a:r>
              <a:rPr lang="ru-RU" sz="6200" dirty="0" smtClean="0">
                <a:solidFill>
                  <a:srgbClr val="000000"/>
                </a:solidFill>
              </a:rPr>
              <a:t>Мой талант – это </a:t>
            </a:r>
            <a:r>
              <a:rPr lang="ru-RU" sz="6200" dirty="0" smtClean="0">
                <a:solidFill>
                  <a:srgbClr val="000000"/>
                </a:solidFill>
              </a:rPr>
              <a:t>сочинение </a:t>
            </a:r>
            <a:r>
              <a:rPr lang="ru-RU" sz="6200" dirty="0" smtClean="0">
                <a:solidFill>
                  <a:srgbClr val="000000"/>
                </a:solidFill>
              </a:rPr>
              <a:t>стихов на разные случаи жизни и мероприятия.  </a:t>
            </a:r>
          </a:p>
          <a:p>
            <a:pPr algn="ctr">
              <a:buNone/>
            </a:pPr>
            <a:r>
              <a:rPr lang="ru-RU" sz="6200" dirty="0" smtClean="0">
                <a:solidFill>
                  <a:srgbClr val="000000"/>
                </a:solidFill>
              </a:rPr>
              <a:t>Своих коллег на работе  поздравляю индивидуальными стихами собственного сочинения, это </a:t>
            </a:r>
            <a:r>
              <a:rPr lang="ru-RU" sz="6200" dirty="0" smtClean="0">
                <a:solidFill>
                  <a:srgbClr val="000000"/>
                </a:solidFill>
              </a:rPr>
              <a:t>важно, </a:t>
            </a:r>
            <a:r>
              <a:rPr lang="ru-RU" sz="6200" dirty="0" smtClean="0">
                <a:solidFill>
                  <a:srgbClr val="000000"/>
                </a:solidFill>
              </a:rPr>
              <a:t>когда в поздравлении говорится именно  о тебе . </a:t>
            </a:r>
          </a:p>
          <a:p>
            <a:pPr algn="ctr">
              <a:buNone/>
            </a:pPr>
            <a:r>
              <a:rPr lang="ru-RU" sz="6200" dirty="0" smtClean="0">
                <a:solidFill>
                  <a:srgbClr val="000000"/>
                </a:solidFill>
              </a:rPr>
              <a:t>Также для детских проектов,  педагогических конкурсов и  проверок по ППРС  я использую свой талант.</a:t>
            </a:r>
          </a:p>
          <a:p>
            <a:pPr algn="ctr">
              <a:buNone/>
            </a:pPr>
            <a:endParaRPr lang="ru-RU" sz="6200" dirty="0" smtClean="0">
              <a:solidFill>
                <a:srgbClr val="000000"/>
              </a:solidFill>
            </a:endParaRPr>
          </a:p>
          <a:p>
            <a:pPr algn="just">
              <a:buNone/>
            </a:pPr>
            <a:endParaRPr lang="ru-RU" sz="5500" dirty="0" smtClean="0">
              <a:solidFill>
                <a:srgbClr val="000000"/>
              </a:solidFill>
            </a:endParaRPr>
          </a:p>
          <a:p>
            <a:pPr algn="just">
              <a:buNone/>
            </a:pPr>
            <a:endParaRPr lang="ru-RU" dirty="0" smtClean="0">
              <a:solidFill>
                <a:srgbClr val="000000"/>
              </a:solidFill>
            </a:endParaRPr>
          </a:p>
        </p:txBody>
      </p:sp>
      <p:sp>
        <p:nvSpPr>
          <p:cNvPr id="5" name="Прямоугольник 4"/>
          <p:cNvSpPr/>
          <p:nvPr/>
        </p:nvSpPr>
        <p:spPr>
          <a:xfrm>
            <a:off x="3352800" y="3352800"/>
            <a:ext cx="3505200" cy="215444"/>
          </a:xfrm>
          <a:prstGeom prst="rect">
            <a:avLst/>
          </a:prstGeom>
        </p:spPr>
        <p:txBody>
          <a:bodyPr wrap="square">
            <a:spAutoFit/>
          </a:bodyPr>
          <a:lstStyle/>
          <a:p>
            <a:endParaRPr lang="ru-RU" sz="800" dirty="0"/>
          </a:p>
        </p:txBody>
      </p:sp>
      <p:pic>
        <p:nvPicPr>
          <p:cNvPr id="3074" name="Picture 2" descr="C:\Users\Надя\Desktop\Портфолио педагогов 404\занятие.jpg"/>
          <p:cNvPicPr>
            <a:picLocks noChangeAspect="1" noChangeArrowheads="1"/>
          </p:cNvPicPr>
          <p:nvPr/>
        </p:nvPicPr>
        <p:blipFill>
          <a:blip r:embed="rId2" cstate="print"/>
          <a:srcRect/>
          <a:stretch>
            <a:fillRect/>
          </a:stretch>
        </p:blipFill>
        <p:spPr bwMode="auto">
          <a:xfrm>
            <a:off x="4953000" y="4038600"/>
            <a:ext cx="3429000" cy="2571924"/>
          </a:xfrm>
          <a:prstGeom prst="rect">
            <a:avLst/>
          </a:prstGeom>
          <a:noFill/>
        </p:spPr>
      </p:pic>
      <p:pic>
        <p:nvPicPr>
          <p:cNvPr id="8" name="Picture 2" descr="C:\Users\Надя\Desktop\Фотоотчет развив среды\IMG_20131107_180604.jpg"/>
          <p:cNvPicPr>
            <a:picLocks noChangeAspect="1" noChangeArrowheads="1"/>
          </p:cNvPicPr>
          <p:nvPr/>
        </p:nvPicPr>
        <p:blipFill>
          <a:blip r:embed="rId3" cstate="print"/>
          <a:srcRect/>
          <a:stretch>
            <a:fillRect/>
          </a:stretch>
        </p:blipFill>
        <p:spPr bwMode="auto">
          <a:xfrm>
            <a:off x="381000" y="3979863"/>
            <a:ext cx="3505200" cy="2628900"/>
          </a:xfrm>
          <a:prstGeom prst="rect">
            <a:avLst/>
          </a:prstGeom>
          <a:noFill/>
          <a:ln w="44450" cap="flat" cmpd="sng" algn="ctr">
            <a:noFill/>
            <a:prstDash val="soli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04800"/>
            <a:ext cx="8077200" cy="6172200"/>
          </a:xfrm>
        </p:spPr>
        <p:txBody>
          <a:bodyPr numCol="2">
            <a:normAutofit fontScale="90000"/>
          </a:bodyPr>
          <a:lstStyle/>
          <a:p>
            <a:r>
              <a:rPr lang="ru-RU" sz="1200" dirty="0" smtClean="0">
                <a:solidFill>
                  <a:srgbClr val="000000"/>
                </a:solidFill>
                <a:latin typeface="+mn-lt"/>
              </a:rPr>
              <a:t>Вот послушайте коллеги</a:t>
            </a:r>
            <a:br>
              <a:rPr lang="ru-RU" sz="1200" dirty="0" smtClean="0">
                <a:solidFill>
                  <a:srgbClr val="000000"/>
                </a:solidFill>
                <a:latin typeface="+mn-lt"/>
              </a:rPr>
            </a:br>
            <a:r>
              <a:rPr lang="ru-RU" sz="1200" dirty="0" smtClean="0">
                <a:solidFill>
                  <a:srgbClr val="000000"/>
                </a:solidFill>
                <a:latin typeface="+mn-lt"/>
              </a:rPr>
              <a:t>мы хотим сказать вам всем:</a:t>
            </a:r>
            <a:br>
              <a:rPr lang="ru-RU" sz="1200" dirty="0" smtClean="0">
                <a:solidFill>
                  <a:srgbClr val="000000"/>
                </a:solidFill>
                <a:latin typeface="+mn-lt"/>
              </a:rPr>
            </a:br>
            <a:r>
              <a:rPr lang="ru-RU" sz="1200" dirty="0" smtClean="0">
                <a:solidFill>
                  <a:srgbClr val="000000"/>
                </a:solidFill>
                <a:latin typeface="+mn-lt"/>
              </a:rPr>
              <a:t>в группе есть у нас ребята </a:t>
            </a:r>
            <a:br>
              <a:rPr lang="ru-RU" sz="1200" dirty="0" smtClean="0">
                <a:solidFill>
                  <a:srgbClr val="000000"/>
                </a:solidFill>
                <a:latin typeface="+mn-lt"/>
              </a:rPr>
            </a:br>
            <a:r>
              <a:rPr lang="ru-RU" sz="1200" dirty="0" smtClean="0">
                <a:solidFill>
                  <a:srgbClr val="000000"/>
                </a:solidFill>
                <a:latin typeface="+mn-lt"/>
              </a:rPr>
              <a:t>их по счету  27!</a:t>
            </a:r>
            <a:br>
              <a:rPr lang="ru-RU" sz="1200" dirty="0" smtClean="0">
                <a:solidFill>
                  <a:srgbClr val="000000"/>
                </a:solidFill>
                <a:latin typeface="+mn-lt"/>
              </a:rPr>
            </a:br>
            <a:r>
              <a:rPr lang="ru-RU" sz="1200" dirty="0" smtClean="0">
                <a:solidFill>
                  <a:srgbClr val="000000"/>
                </a:solidFill>
                <a:latin typeface="+mn-lt"/>
              </a:rPr>
              <a:t>Озорных , веселых, смелых.</a:t>
            </a:r>
            <a:br>
              <a:rPr lang="ru-RU" sz="1200" dirty="0" smtClean="0">
                <a:solidFill>
                  <a:srgbClr val="000000"/>
                </a:solidFill>
                <a:latin typeface="+mn-lt"/>
              </a:rPr>
            </a:br>
            <a:r>
              <a:rPr lang="ru-RU" sz="1200" dirty="0" smtClean="0">
                <a:solidFill>
                  <a:srgbClr val="000000"/>
                </a:solidFill>
                <a:latin typeface="+mn-lt"/>
              </a:rPr>
              <a:t>Замечательных ребят.</a:t>
            </a:r>
            <a:br>
              <a:rPr lang="ru-RU" sz="1200" dirty="0" smtClean="0">
                <a:solidFill>
                  <a:srgbClr val="000000"/>
                </a:solidFill>
                <a:latin typeface="+mn-lt"/>
              </a:rPr>
            </a:br>
            <a:r>
              <a:rPr lang="ru-RU" sz="1200" dirty="0" smtClean="0">
                <a:solidFill>
                  <a:srgbClr val="000000"/>
                </a:solidFill>
                <a:latin typeface="+mn-lt"/>
              </a:rPr>
              <a:t>Любознательных и шумных.</a:t>
            </a:r>
            <a:br>
              <a:rPr lang="ru-RU" sz="1200" dirty="0" smtClean="0">
                <a:solidFill>
                  <a:srgbClr val="000000"/>
                </a:solidFill>
                <a:latin typeface="+mn-lt"/>
              </a:rPr>
            </a:br>
            <a:r>
              <a:rPr lang="ru-RU" sz="1200" dirty="0" smtClean="0">
                <a:solidFill>
                  <a:srgbClr val="000000"/>
                </a:solidFill>
                <a:latin typeface="+mn-lt"/>
              </a:rPr>
              <a:t>Самых разных дошколят.</a:t>
            </a:r>
            <a:br>
              <a:rPr lang="ru-RU" sz="1200" dirty="0" smtClean="0">
                <a:solidFill>
                  <a:srgbClr val="000000"/>
                </a:solidFill>
                <a:latin typeface="+mn-lt"/>
              </a:rPr>
            </a:br>
            <a:r>
              <a:rPr lang="ru-RU" sz="1200" dirty="0" smtClean="0">
                <a:solidFill>
                  <a:srgbClr val="000000"/>
                </a:solidFill>
                <a:latin typeface="+mn-lt"/>
              </a:rPr>
              <a:t>Есть помощники у нас:</a:t>
            </a:r>
            <a:br>
              <a:rPr lang="ru-RU" sz="1200" dirty="0" smtClean="0">
                <a:solidFill>
                  <a:srgbClr val="000000"/>
                </a:solidFill>
                <a:latin typeface="+mn-lt"/>
              </a:rPr>
            </a:br>
            <a:r>
              <a:rPr lang="ru-RU" sz="1200" dirty="0" smtClean="0">
                <a:solidFill>
                  <a:srgbClr val="000000"/>
                </a:solidFill>
                <a:latin typeface="+mn-lt"/>
              </a:rPr>
              <a:t>Мамы, папы молодые,</a:t>
            </a:r>
            <a:br>
              <a:rPr lang="ru-RU" sz="1200" dirty="0" smtClean="0">
                <a:solidFill>
                  <a:srgbClr val="000000"/>
                </a:solidFill>
                <a:latin typeface="+mn-lt"/>
              </a:rPr>
            </a:br>
            <a:r>
              <a:rPr lang="ru-RU" sz="1200" dirty="0" smtClean="0">
                <a:solidFill>
                  <a:srgbClr val="000000"/>
                </a:solidFill>
                <a:latin typeface="+mn-lt"/>
              </a:rPr>
              <a:t>Да активные какие</a:t>
            </a:r>
            <a:br>
              <a:rPr lang="ru-RU" sz="1200" dirty="0" smtClean="0">
                <a:solidFill>
                  <a:srgbClr val="000000"/>
                </a:solidFill>
                <a:latin typeface="+mn-lt"/>
              </a:rPr>
            </a:br>
            <a:r>
              <a:rPr lang="ru-RU" sz="1200" dirty="0" smtClean="0">
                <a:solidFill>
                  <a:srgbClr val="000000"/>
                </a:solidFill>
                <a:latin typeface="+mn-lt"/>
              </a:rPr>
              <a:t>С разными запросами</a:t>
            </a:r>
            <a:br>
              <a:rPr lang="ru-RU" sz="1200" dirty="0" smtClean="0">
                <a:solidFill>
                  <a:srgbClr val="000000"/>
                </a:solidFill>
                <a:latin typeface="+mn-lt"/>
              </a:rPr>
            </a:br>
            <a:r>
              <a:rPr lang="ru-RU" sz="1200" dirty="0" smtClean="0">
                <a:solidFill>
                  <a:srgbClr val="000000"/>
                </a:solidFill>
                <a:latin typeface="+mn-lt"/>
              </a:rPr>
              <a:t>С трудными вопросами!</a:t>
            </a:r>
            <a:br>
              <a:rPr lang="ru-RU" sz="1200" dirty="0" smtClean="0">
                <a:solidFill>
                  <a:srgbClr val="000000"/>
                </a:solidFill>
                <a:latin typeface="+mn-lt"/>
              </a:rPr>
            </a:br>
            <a:r>
              <a:rPr lang="ru-RU" sz="1200" dirty="0" smtClean="0">
                <a:solidFill>
                  <a:srgbClr val="000000"/>
                </a:solidFill>
                <a:latin typeface="+mn-lt"/>
              </a:rPr>
              <a:t>Чем детишек им занять?</a:t>
            </a:r>
            <a:br>
              <a:rPr lang="ru-RU" sz="1200" dirty="0" smtClean="0">
                <a:solidFill>
                  <a:srgbClr val="000000"/>
                </a:solidFill>
                <a:latin typeface="+mn-lt"/>
              </a:rPr>
            </a:br>
            <a:r>
              <a:rPr lang="ru-RU" sz="1200" dirty="0" smtClean="0">
                <a:solidFill>
                  <a:srgbClr val="000000"/>
                </a:solidFill>
                <a:latin typeface="+mn-lt"/>
              </a:rPr>
              <a:t>Как их лучше развивать?</a:t>
            </a:r>
            <a:br>
              <a:rPr lang="ru-RU" sz="1200" dirty="0" smtClean="0">
                <a:solidFill>
                  <a:srgbClr val="000000"/>
                </a:solidFill>
                <a:latin typeface="+mn-lt"/>
              </a:rPr>
            </a:br>
            <a:r>
              <a:rPr lang="ru-RU" sz="1200" dirty="0" smtClean="0">
                <a:solidFill>
                  <a:srgbClr val="000000"/>
                </a:solidFill>
                <a:latin typeface="+mn-lt"/>
              </a:rPr>
              <a:t>Что нам делать? как нам быть</a:t>
            </a:r>
            <a:br>
              <a:rPr lang="ru-RU" sz="1200" dirty="0" smtClean="0">
                <a:solidFill>
                  <a:srgbClr val="000000"/>
                </a:solidFill>
                <a:latin typeface="+mn-lt"/>
              </a:rPr>
            </a:br>
            <a:r>
              <a:rPr lang="ru-RU" sz="1200" dirty="0" smtClean="0">
                <a:solidFill>
                  <a:srgbClr val="000000"/>
                </a:solidFill>
                <a:latin typeface="+mn-lt"/>
              </a:rPr>
              <a:t>В нашей группе как нам жить.</a:t>
            </a:r>
            <a:br>
              <a:rPr lang="ru-RU" sz="1200" dirty="0" smtClean="0">
                <a:solidFill>
                  <a:srgbClr val="000000"/>
                </a:solidFill>
                <a:latin typeface="+mn-lt"/>
              </a:rPr>
            </a:br>
            <a:r>
              <a:rPr lang="ru-RU" sz="1200" dirty="0" smtClean="0">
                <a:solidFill>
                  <a:srgbClr val="000000"/>
                </a:solidFill>
                <a:latin typeface="+mn-lt"/>
              </a:rPr>
              <a:t>Хоть весь садик обойдешь</a:t>
            </a:r>
            <a:br>
              <a:rPr lang="ru-RU" sz="1200" dirty="0" smtClean="0">
                <a:solidFill>
                  <a:srgbClr val="000000"/>
                </a:solidFill>
                <a:latin typeface="+mn-lt"/>
              </a:rPr>
            </a:br>
            <a:r>
              <a:rPr lang="ru-RU" sz="1200" dirty="0" smtClean="0">
                <a:solidFill>
                  <a:srgbClr val="000000"/>
                </a:solidFill>
                <a:latin typeface="+mn-lt"/>
              </a:rPr>
              <a:t>Лучше группы не найдешь:</a:t>
            </a:r>
            <a:br>
              <a:rPr lang="ru-RU" sz="1200" dirty="0" smtClean="0">
                <a:solidFill>
                  <a:srgbClr val="000000"/>
                </a:solidFill>
                <a:latin typeface="+mn-lt"/>
              </a:rPr>
            </a:br>
            <a:r>
              <a:rPr lang="ru-RU" sz="1200" dirty="0" smtClean="0">
                <a:solidFill>
                  <a:srgbClr val="000000"/>
                </a:solidFill>
                <a:latin typeface="+mn-lt"/>
              </a:rPr>
              <a:t>Ведь у нас всегда тепло</a:t>
            </a:r>
            <a:br>
              <a:rPr lang="ru-RU" sz="1200" dirty="0" smtClean="0">
                <a:solidFill>
                  <a:srgbClr val="000000"/>
                </a:solidFill>
                <a:latin typeface="+mn-lt"/>
              </a:rPr>
            </a:br>
            <a:r>
              <a:rPr lang="ru-RU" sz="1200" dirty="0" smtClean="0">
                <a:solidFill>
                  <a:srgbClr val="000000"/>
                </a:solidFill>
                <a:latin typeface="+mn-lt"/>
              </a:rPr>
              <a:t>Ведь у нас всегда светло</a:t>
            </a:r>
            <a:br>
              <a:rPr lang="ru-RU" sz="1200" dirty="0" smtClean="0">
                <a:solidFill>
                  <a:srgbClr val="000000"/>
                </a:solidFill>
                <a:latin typeface="+mn-lt"/>
              </a:rPr>
            </a:br>
            <a:r>
              <a:rPr lang="ru-RU" sz="1200" dirty="0" smtClean="0">
                <a:solidFill>
                  <a:srgbClr val="000000"/>
                </a:solidFill>
                <a:latin typeface="+mn-lt"/>
              </a:rPr>
              <a:t>Солнце всех ребят встречает</a:t>
            </a:r>
            <a:br>
              <a:rPr lang="ru-RU" sz="1200" dirty="0" smtClean="0">
                <a:solidFill>
                  <a:srgbClr val="000000"/>
                </a:solidFill>
                <a:latin typeface="+mn-lt"/>
              </a:rPr>
            </a:br>
            <a:r>
              <a:rPr lang="ru-RU" sz="1200" dirty="0" smtClean="0">
                <a:solidFill>
                  <a:srgbClr val="000000"/>
                </a:solidFill>
                <a:latin typeface="+mn-lt"/>
              </a:rPr>
              <a:t>И с улыбкой </a:t>
            </a:r>
            <a:r>
              <a:rPr lang="ru-RU" sz="1200" dirty="0" err="1" smtClean="0">
                <a:solidFill>
                  <a:srgbClr val="000000"/>
                </a:solidFill>
                <a:latin typeface="+mn-lt"/>
              </a:rPr>
              <a:t>проважает</a:t>
            </a:r>
            <a:r>
              <a:rPr lang="ru-RU" sz="1200" dirty="0" smtClean="0">
                <a:solidFill>
                  <a:srgbClr val="000000"/>
                </a:solidFill>
                <a:latin typeface="+mn-lt"/>
              </a:rPr>
              <a:t>!</a:t>
            </a:r>
            <a:br>
              <a:rPr lang="ru-RU" sz="1200" dirty="0" smtClean="0">
                <a:solidFill>
                  <a:srgbClr val="000000"/>
                </a:solidFill>
                <a:latin typeface="+mn-lt"/>
              </a:rPr>
            </a:br>
            <a:r>
              <a:rPr lang="ru-RU" sz="1200" dirty="0" smtClean="0">
                <a:solidFill>
                  <a:srgbClr val="000000"/>
                </a:solidFill>
                <a:latin typeface="+mn-lt"/>
              </a:rPr>
              <a:t>   1.на стене у нас доска-</a:t>
            </a:r>
            <a:br>
              <a:rPr lang="ru-RU" sz="1200" dirty="0" smtClean="0">
                <a:solidFill>
                  <a:srgbClr val="000000"/>
                </a:solidFill>
                <a:latin typeface="+mn-lt"/>
              </a:rPr>
            </a:br>
            <a:r>
              <a:rPr lang="ru-RU" sz="1200" dirty="0" smtClean="0">
                <a:solidFill>
                  <a:srgbClr val="000000"/>
                </a:solidFill>
                <a:latin typeface="+mn-lt"/>
              </a:rPr>
              <a:t>Обращай внимание </a:t>
            </a:r>
            <a:br>
              <a:rPr lang="ru-RU" sz="1200" dirty="0" smtClean="0">
                <a:solidFill>
                  <a:srgbClr val="000000"/>
                </a:solidFill>
                <a:latin typeface="+mn-lt"/>
              </a:rPr>
            </a:br>
            <a:r>
              <a:rPr lang="ru-RU" sz="1200" dirty="0" smtClean="0">
                <a:solidFill>
                  <a:srgbClr val="000000"/>
                </a:solidFill>
                <a:latin typeface="+mn-lt"/>
              </a:rPr>
              <a:t>Читай объявления как заклинание</a:t>
            </a:r>
            <a:br>
              <a:rPr lang="ru-RU" sz="1200" dirty="0" smtClean="0">
                <a:solidFill>
                  <a:srgbClr val="000000"/>
                </a:solidFill>
                <a:latin typeface="+mn-lt"/>
              </a:rPr>
            </a:br>
            <a:r>
              <a:rPr lang="ru-RU" sz="1200" dirty="0" smtClean="0">
                <a:solidFill>
                  <a:srgbClr val="000000"/>
                </a:solidFill>
                <a:latin typeface="+mn-lt"/>
              </a:rPr>
              <a:t>А теперь направо полка </a:t>
            </a:r>
            <a:r>
              <a:rPr lang="ru-RU" sz="1200" dirty="0" err="1" smtClean="0">
                <a:solidFill>
                  <a:srgbClr val="000000"/>
                </a:solidFill>
                <a:latin typeface="+mn-lt"/>
              </a:rPr>
              <a:t>голубая</a:t>
            </a:r>
            <a:r>
              <a:rPr lang="ru-RU" sz="1200" dirty="0" smtClean="0">
                <a:solidFill>
                  <a:srgbClr val="000000"/>
                </a:solidFill>
                <a:latin typeface="+mn-lt"/>
              </a:rPr>
              <a:t> </a:t>
            </a:r>
            <a:br>
              <a:rPr lang="ru-RU" sz="1200" dirty="0" smtClean="0">
                <a:solidFill>
                  <a:srgbClr val="000000"/>
                </a:solidFill>
                <a:latin typeface="+mn-lt"/>
              </a:rPr>
            </a:br>
            <a:r>
              <a:rPr lang="ru-RU" sz="1200" dirty="0" smtClean="0">
                <a:solidFill>
                  <a:srgbClr val="000000"/>
                </a:solidFill>
                <a:latin typeface="+mn-lt"/>
              </a:rPr>
              <a:t>Она никогда не бывает пустая</a:t>
            </a:r>
            <a:br>
              <a:rPr lang="ru-RU" sz="1200" dirty="0" smtClean="0">
                <a:solidFill>
                  <a:srgbClr val="000000"/>
                </a:solidFill>
                <a:latin typeface="+mn-lt"/>
              </a:rPr>
            </a:br>
            <a:r>
              <a:rPr lang="ru-RU" sz="1200" dirty="0" smtClean="0">
                <a:solidFill>
                  <a:srgbClr val="000000"/>
                </a:solidFill>
                <a:latin typeface="+mn-lt"/>
              </a:rPr>
              <a:t>Что нам нужно для игр, наблюденья</a:t>
            </a:r>
            <a:br>
              <a:rPr lang="ru-RU" sz="1200" dirty="0" smtClean="0">
                <a:solidFill>
                  <a:srgbClr val="000000"/>
                </a:solidFill>
                <a:latin typeface="+mn-lt"/>
              </a:rPr>
            </a:br>
            <a:r>
              <a:rPr lang="ru-RU" sz="1200" dirty="0" smtClean="0">
                <a:solidFill>
                  <a:srgbClr val="000000"/>
                </a:solidFill>
                <a:latin typeface="+mn-lt"/>
              </a:rPr>
              <a:t>Стоит там ну просто загляденье.</a:t>
            </a:r>
            <a:br>
              <a:rPr lang="ru-RU" sz="1200" dirty="0" smtClean="0">
                <a:solidFill>
                  <a:srgbClr val="000000"/>
                </a:solidFill>
                <a:latin typeface="+mn-lt"/>
              </a:rPr>
            </a:br>
            <a:r>
              <a:rPr lang="ru-RU" sz="1200" dirty="0" smtClean="0">
                <a:solidFill>
                  <a:srgbClr val="000000"/>
                </a:solidFill>
                <a:latin typeface="+mn-lt"/>
              </a:rPr>
              <a:t>Здесь висит у нас доска</a:t>
            </a:r>
            <a:br>
              <a:rPr lang="ru-RU" sz="1200" dirty="0" smtClean="0">
                <a:solidFill>
                  <a:srgbClr val="000000"/>
                </a:solidFill>
                <a:latin typeface="+mn-lt"/>
              </a:rPr>
            </a:br>
            <a:r>
              <a:rPr lang="ru-RU" sz="1200" dirty="0" smtClean="0">
                <a:solidFill>
                  <a:srgbClr val="000000"/>
                </a:solidFill>
                <a:latin typeface="+mn-lt"/>
              </a:rPr>
              <a:t>Всякой всячины полна:</a:t>
            </a:r>
            <a:br>
              <a:rPr lang="ru-RU" sz="1200" dirty="0" smtClean="0">
                <a:solidFill>
                  <a:srgbClr val="000000"/>
                </a:solidFill>
                <a:latin typeface="+mn-lt"/>
              </a:rPr>
            </a:br>
            <a:r>
              <a:rPr lang="ru-RU" sz="1200" dirty="0" smtClean="0">
                <a:solidFill>
                  <a:srgbClr val="000000"/>
                </a:solidFill>
                <a:latin typeface="+mn-lt"/>
              </a:rPr>
              <a:t>Что едим мы, что мы пьем,</a:t>
            </a:r>
            <a:br>
              <a:rPr lang="ru-RU" sz="1200" dirty="0" smtClean="0">
                <a:solidFill>
                  <a:srgbClr val="000000"/>
                </a:solidFill>
                <a:latin typeface="+mn-lt"/>
              </a:rPr>
            </a:br>
            <a:r>
              <a:rPr lang="ru-RU" sz="1200" dirty="0" smtClean="0">
                <a:solidFill>
                  <a:srgbClr val="000000"/>
                </a:solidFill>
                <a:latin typeface="+mn-lt"/>
              </a:rPr>
              <a:t>Как мы весело живем. Дома что всем повторить, кому спасибо говорить.</a:t>
            </a:r>
            <a:br>
              <a:rPr lang="ru-RU" sz="1200" dirty="0" smtClean="0">
                <a:solidFill>
                  <a:srgbClr val="000000"/>
                </a:solidFill>
                <a:latin typeface="+mn-lt"/>
              </a:rPr>
            </a:br>
            <a:r>
              <a:rPr lang="ru-RU" sz="1200" dirty="0" smtClean="0">
                <a:solidFill>
                  <a:srgbClr val="000000"/>
                </a:solidFill>
                <a:latin typeface="+mn-lt"/>
              </a:rPr>
              <a:t>Паровоз гудит, поет информацию везет:</a:t>
            </a:r>
            <a:br>
              <a:rPr lang="ru-RU" sz="1200" dirty="0" smtClean="0">
                <a:solidFill>
                  <a:srgbClr val="000000"/>
                </a:solidFill>
                <a:latin typeface="+mn-lt"/>
              </a:rPr>
            </a:br>
            <a:r>
              <a:rPr lang="ru-RU" sz="1200" dirty="0" smtClean="0">
                <a:solidFill>
                  <a:srgbClr val="000000"/>
                </a:solidFill>
                <a:latin typeface="+mn-lt"/>
              </a:rPr>
              <a:t>Про режим, про НОД-</a:t>
            </a:r>
            <a:br>
              <a:rPr lang="ru-RU" sz="1200" dirty="0" smtClean="0">
                <a:solidFill>
                  <a:srgbClr val="000000"/>
                </a:solidFill>
                <a:latin typeface="+mn-lt"/>
              </a:rPr>
            </a:br>
            <a:r>
              <a:rPr lang="ru-RU" sz="1200" dirty="0" smtClean="0">
                <a:solidFill>
                  <a:srgbClr val="000000"/>
                </a:solidFill>
                <a:latin typeface="+mn-lt"/>
              </a:rPr>
              <a:t>Должен все читать народ.</a:t>
            </a:r>
            <a:br>
              <a:rPr lang="ru-RU" sz="1200" dirty="0" smtClean="0">
                <a:solidFill>
                  <a:srgbClr val="000000"/>
                </a:solidFill>
                <a:latin typeface="+mn-lt"/>
              </a:rPr>
            </a:br>
            <a:r>
              <a:rPr lang="ru-RU" sz="1200" dirty="0" smtClean="0">
                <a:solidFill>
                  <a:srgbClr val="000000"/>
                </a:solidFill>
                <a:latin typeface="+mn-lt"/>
              </a:rPr>
              <a:t>А теперь глаза вперед:</a:t>
            </a:r>
            <a:br>
              <a:rPr lang="ru-RU" sz="1200" dirty="0" smtClean="0">
                <a:solidFill>
                  <a:srgbClr val="000000"/>
                </a:solidFill>
                <a:latin typeface="+mn-lt"/>
              </a:rPr>
            </a:br>
            <a:r>
              <a:rPr lang="ru-RU" sz="1200" dirty="0" smtClean="0">
                <a:solidFill>
                  <a:srgbClr val="000000"/>
                </a:solidFill>
                <a:latin typeface="+mn-lt"/>
              </a:rPr>
              <a:t>Здесь группа солнышко живет</a:t>
            </a:r>
            <a:br>
              <a:rPr lang="ru-RU" sz="1200" dirty="0" smtClean="0">
                <a:solidFill>
                  <a:srgbClr val="000000"/>
                </a:solidFill>
                <a:latin typeface="+mn-lt"/>
              </a:rPr>
            </a:br>
            <a:r>
              <a:rPr lang="ru-RU" sz="1200" dirty="0" smtClean="0">
                <a:solidFill>
                  <a:srgbClr val="000000"/>
                </a:solidFill>
                <a:latin typeface="+mn-lt"/>
              </a:rPr>
              <a:t>В группу нашу заходите</a:t>
            </a:r>
            <a:br>
              <a:rPr lang="ru-RU" sz="1200" dirty="0" smtClean="0">
                <a:solidFill>
                  <a:srgbClr val="000000"/>
                </a:solidFill>
                <a:latin typeface="+mn-lt"/>
              </a:rPr>
            </a:br>
            <a:r>
              <a:rPr lang="ru-RU" sz="1200" dirty="0" smtClean="0">
                <a:solidFill>
                  <a:srgbClr val="000000"/>
                </a:solidFill>
                <a:latin typeface="+mn-lt"/>
              </a:rPr>
              <a:t>И направо поглядите</a:t>
            </a:r>
            <a:br>
              <a:rPr lang="ru-RU" sz="1200" dirty="0" smtClean="0">
                <a:solidFill>
                  <a:srgbClr val="000000"/>
                </a:solidFill>
                <a:latin typeface="+mn-lt"/>
              </a:rPr>
            </a:br>
            <a:r>
              <a:rPr lang="ru-RU" sz="1200" dirty="0" smtClean="0">
                <a:solidFill>
                  <a:srgbClr val="000000"/>
                </a:solidFill>
                <a:latin typeface="+mn-lt"/>
              </a:rPr>
              <a:t>Здесь диванчик в уголке,</a:t>
            </a:r>
            <a:br>
              <a:rPr lang="ru-RU" sz="1200" dirty="0" smtClean="0">
                <a:solidFill>
                  <a:srgbClr val="000000"/>
                </a:solidFill>
                <a:latin typeface="+mn-lt"/>
              </a:rPr>
            </a:br>
            <a:r>
              <a:rPr lang="ru-RU" sz="1200" dirty="0" smtClean="0">
                <a:solidFill>
                  <a:srgbClr val="000000"/>
                </a:solidFill>
                <a:latin typeface="+mn-lt"/>
              </a:rPr>
              <a:t>Посидеть чтоб в тишине.</a:t>
            </a:r>
            <a:br>
              <a:rPr lang="ru-RU" sz="1200" dirty="0" smtClean="0">
                <a:solidFill>
                  <a:srgbClr val="000000"/>
                </a:solidFill>
                <a:latin typeface="+mn-lt"/>
              </a:rPr>
            </a:br>
            <a:r>
              <a:rPr lang="ru-RU" sz="1200" dirty="0" smtClean="0">
                <a:solidFill>
                  <a:srgbClr val="000000"/>
                </a:solidFill>
                <a:latin typeface="+mn-lt"/>
              </a:rPr>
              <a:t>А на полке </a:t>
            </a:r>
            <a:r>
              <a:rPr lang="ru-RU" sz="1200" dirty="0" err="1" smtClean="0">
                <a:solidFill>
                  <a:srgbClr val="000000"/>
                </a:solidFill>
                <a:latin typeface="+mn-lt"/>
              </a:rPr>
              <a:t>голубой</a:t>
            </a:r>
            <a:r>
              <a:rPr lang="ru-RU" sz="1200" dirty="0" smtClean="0">
                <a:solidFill>
                  <a:srgbClr val="000000"/>
                </a:solidFill>
                <a:latin typeface="+mn-lt"/>
              </a:rPr>
              <a:t/>
            </a:r>
            <a:br>
              <a:rPr lang="ru-RU" sz="1200" dirty="0" smtClean="0">
                <a:solidFill>
                  <a:srgbClr val="000000"/>
                </a:solidFill>
                <a:latin typeface="+mn-lt"/>
              </a:rPr>
            </a:br>
            <a:r>
              <a:rPr lang="ru-RU" sz="1200" dirty="0" smtClean="0">
                <a:solidFill>
                  <a:srgbClr val="000000"/>
                </a:solidFill>
                <a:latin typeface="+mn-lt"/>
              </a:rPr>
              <a:t>Стоят театры всей гурьбой.</a:t>
            </a:r>
            <a:br>
              <a:rPr lang="ru-RU" sz="1200" dirty="0" smtClean="0">
                <a:solidFill>
                  <a:srgbClr val="000000"/>
                </a:solidFill>
                <a:latin typeface="+mn-lt"/>
              </a:rPr>
            </a:br>
            <a:r>
              <a:rPr lang="ru-RU" sz="1200" dirty="0" smtClean="0">
                <a:solidFill>
                  <a:srgbClr val="000000"/>
                </a:solidFill>
                <a:latin typeface="+mn-lt"/>
              </a:rPr>
              <a:t>На инструментах хочешь поиграть,</a:t>
            </a:r>
            <a:br>
              <a:rPr lang="ru-RU" sz="1200" dirty="0" smtClean="0">
                <a:solidFill>
                  <a:srgbClr val="000000"/>
                </a:solidFill>
                <a:latin typeface="+mn-lt"/>
              </a:rPr>
            </a:br>
            <a:r>
              <a:rPr lang="ru-RU" sz="1200" dirty="0" smtClean="0">
                <a:solidFill>
                  <a:srgbClr val="000000"/>
                </a:solidFill>
                <a:latin typeface="+mn-lt"/>
              </a:rPr>
              <a:t>Уйди подальше, чтоб ни кому не мешать.</a:t>
            </a:r>
            <a:br>
              <a:rPr lang="ru-RU" sz="1200" dirty="0" smtClean="0">
                <a:solidFill>
                  <a:srgbClr val="000000"/>
                </a:solidFill>
                <a:latin typeface="+mn-lt"/>
              </a:rPr>
            </a:br>
            <a:r>
              <a:rPr lang="ru-RU" sz="1200" dirty="0" smtClean="0">
                <a:solidFill>
                  <a:srgbClr val="000000"/>
                </a:solidFill>
                <a:latin typeface="+mn-lt"/>
              </a:rPr>
              <a:t>Рядом большая доска</a:t>
            </a:r>
            <a:br>
              <a:rPr lang="ru-RU" sz="1200" dirty="0" smtClean="0">
                <a:solidFill>
                  <a:srgbClr val="000000"/>
                </a:solidFill>
                <a:latin typeface="+mn-lt"/>
              </a:rPr>
            </a:br>
            <a:r>
              <a:rPr lang="ru-RU" sz="1200" dirty="0" smtClean="0">
                <a:solidFill>
                  <a:srgbClr val="000000"/>
                </a:solidFill>
                <a:latin typeface="+mn-lt"/>
              </a:rPr>
              <a:t>На занятиях она нам нужна.</a:t>
            </a:r>
            <a:br>
              <a:rPr lang="ru-RU" sz="1200" dirty="0" smtClean="0">
                <a:solidFill>
                  <a:srgbClr val="000000"/>
                </a:solidFill>
                <a:latin typeface="+mn-lt"/>
              </a:rPr>
            </a:br>
            <a:r>
              <a:rPr lang="ru-RU" sz="1200" dirty="0" smtClean="0">
                <a:solidFill>
                  <a:srgbClr val="000000"/>
                </a:solidFill>
                <a:latin typeface="+mn-lt"/>
              </a:rPr>
              <a:t>Налево идут кровати</a:t>
            </a:r>
            <a:br>
              <a:rPr lang="ru-RU" sz="1200" dirty="0" smtClean="0">
                <a:solidFill>
                  <a:srgbClr val="000000"/>
                </a:solidFill>
                <a:latin typeface="+mn-lt"/>
              </a:rPr>
            </a:br>
            <a:r>
              <a:rPr lang="ru-RU" sz="1200" dirty="0" smtClean="0">
                <a:solidFill>
                  <a:srgbClr val="000000"/>
                </a:solidFill>
                <a:latin typeface="+mn-lt"/>
              </a:rPr>
              <a:t>Они нам служат как полати</a:t>
            </a:r>
            <a:br>
              <a:rPr lang="ru-RU" sz="1200" dirty="0" smtClean="0">
                <a:solidFill>
                  <a:srgbClr val="000000"/>
                </a:solidFill>
                <a:latin typeface="+mn-lt"/>
              </a:rPr>
            </a:br>
            <a:r>
              <a:rPr lang="ru-RU" sz="1200" dirty="0" smtClean="0">
                <a:solidFill>
                  <a:srgbClr val="000000"/>
                </a:solidFill>
                <a:latin typeface="+mn-lt"/>
              </a:rPr>
              <a:t>Разложили на виду</a:t>
            </a:r>
            <a:br>
              <a:rPr lang="ru-RU" sz="1200" dirty="0" smtClean="0">
                <a:solidFill>
                  <a:srgbClr val="000000"/>
                </a:solidFill>
                <a:latin typeface="+mn-lt"/>
              </a:rPr>
            </a:br>
            <a:r>
              <a:rPr lang="ru-RU" sz="1200" dirty="0" smtClean="0">
                <a:solidFill>
                  <a:srgbClr val="000000"/>
                </a:solidFill>
                <a:latin typeface="+mn-lt"/>
              </a:rPr>
              <a:t>Брать удобно: ну и </a:t>
            </a:r>
            <a:r>
              <a:rPr lang="ru-RU" sz="1200" dirty="0" err="1" smtClean="0">
                <a:solidFill>
                  <a:srgbClr val="000000"/>
                </a:solidFill>
                <a:latin typeface="+mn-lt"/>
              </a:rPr>
              <a:t>нуу</a:t>
            </a:r>
            <a:r>
              <a:rPr lang="ru-RU" sz="1200" dirty="0" smtClean="0">
                <a:solidFill>
                  <a:srgbClr val="000000"/>
                </a:solidFill>
                <a:latin typeface="+mn-lt"/>
              </a:rPr>
              <a:t/>
            </a:r>
            <a:br>
              <a:rPr lang="ru-RU" sz="1200" dirty="0" smtClean="0">
                <a:solidFill>
                  <a:srgbClr val="000000"/>
                </a:solidFill>
                <a:latin typeface="+mn-lt"/>
              </a:rPr>
            </a:br>
            <a:r>
              <a:rPr lang="ru-RU" sz="1200" dirty="0" smtClean="0">
                <a:solidFill>
                  <a:srgbClr val="000000"/>
                </a:solidFill>
                <a:latin typeface="+mn-lt"/>
              </a:rPr>
              <a:t>Тут и книги, тут и игры</a:t>
            </a:r>
            <a:br>
              <a:rPr lang="ru-RU" sz="1200" dirty="0" smtClean="0">
                <a:solidFill>
                  <a:srgbClr val="000000"/>
                </a:solidFill>
                <a:latin typeface="+mn-lt"/>
              </a:rPr>
            </a:br>
            <a:r>
              <a:rPr lang="ru-RU" sz="1200" dirty="0" smtClean="0">
                <a:solidFill>
                  <a:srgbClr val="000000"/>
                </a:solidFill>
                <a:latin typeface="+mn-lt"/>
              </a:rPr>
              <a:t>И машины здесь стоят</a:t>
            </a:r>
            <a:br>
              <a:rPr lang="ru-RU" sz="1200" dirty="0" smtClean="0">
                <a:solidFill>
                  <a:srgbClr val="000000"/>
                </a:solidFill>
                <a:latin typeface="+mn-lt"/>
              </a:rPr>
            </a:br>
            <a:r>
              <a:rPr lang="ru-RU" sz="1200" dirty="0" smtClean="0">
                <a:solidFill>
                  <a:srgbClr val="000000"/>
                </a:solidFill>
                <a:latin typeface="+mn-lt"/>
              </a:rPr>
              <a:t>Для мальчишек и девчонок.</a:t>
            </a:r>
            <a:br>
              <a:rPr lang="ru-RU" sz="1200" dirty="0" smtClean="0">
                <a:solidFill>
                  <a:srgbClr val="000000"/>
                </a:solidFill>
                <a:latin typeface="+mn-lt"/>
              </a:rPr>
            </a:br>
            <a:r>
              <a:rPr lang="ru-RU" sz="1200" dirty="0" smtClean="0">
                <a:solidFill>
                  <a:srgbClr val="000000"/>
                </a:solidFill>
                <a:latin typeface="+mn-lt"/>
              </a:rPr>
              <a:t>Много карточек и схем.</a:t>
            </a:r>
            <a:br>
              <a:rPr lang="ru-RU" sz="1200" dirty="0" smtClean="0">
                <a:solidFill>
                  <a:srgbClr val="000000"/>
                </a:solidFill>
                <a:latin typeface="+mn-lt"/>
              </a:rPr>
            </a:br>
            <a:r>
              <a:rPr lang="ru-RU" sz="1200" dirty="0" smtClean="0">
                <a:solidFill>
                  <a:srgbClr val="000000"/>
                </a:solidFill>
                <a:latin typeface="+mn-lt"/>
              </a:rPr>
              <a:t>Чтоб понятно было всем.</a:t>
            </a:r>
            <a:br>
              <a:rPr lang="ru-RU" sz="1200" dirty="0" smtClean="0">
                <a:solidFill>
                  <a:srgbClr val="000000"/>
                </a:solidFill>
                <a:latin typeface="+mn-lt"/>
              </a:rPr>
            </a:br>
            <a:r>
              <a:rPr lang="ru-RU" sz="1200" dirty="0" smtClean="0">
                <a:solidFill>
                  <a:srgbClr val="000000"/>
                </a:solidFill>
                <a:latin typeface="+mn-lt"/>
              </a:rPr>
              <a:t>Каждую неделю</a:t>
            </a:r>
            <a:br>
              <a:rPr lang="ru-RU" sz="1200" dirty="0" smtClean="0">
                <a:solidFill>
                  <a:srgbClr val="000000"/>
                </a:solidFill>
                <a:latin typeface="+mn-lt"/>
              </a:rPr>
            </a:br>
            <a:r>
              <a:rPr lang="ru-RU" sz="1200" dirty="0" smtClean="0">
                <a:solidFill>
                  <a:srgbClr val="000000"/>
                </a:solidFill>
                <a:latin typeface="+mn-lt"/>
              </a:rPr>
              <a:t>Среду по теми мы меняем,</a:t>
            </a:r>
            <a:br>
              <a:rPr lang="ru-RU" sz="1200" dirty="0" smtClean="0">
                <a:solidFill>
                  <a:srgbClr val="000000"/>
                </a:solidFill>
                <a:latin typeface="+mn-lt"/>
              </a:rPr>
            </a:br>
            <a:r>
              <a:rPr lang="ru-RU" sz="1200" dirty="0" smtClean="0">
                <a:solidFill>
                  <a:srgbClr val="000000"/>
                </a:solidFill>
                <a:latin typeface="+mn-lt"/>
              </a:rPr>
              <a:t>Эту работу четко выполняем</a:t>
            </a:r>
            <a:br>
              <a:rPr lang="ru-RU" sz="1200" dirty="0" smtClean="0">
                <a:solidFill>
                  <a:srgbClr val="000000"/>
                </a:solidFill>
                <a:latin typeface="+mn-lt"/>
              </a:rPr>
            </a:br>
            <a:r>
              <a:rPr lang="ru-RU" sz="1200" dirty="0" smtClean="0">
                <a:solidFill>
                  <a:srgbClr val="000000"/>
                </a:solidFill>
                <a:latin typeface="+mn-lt"/>
              </a:rPr>
              <a:t>Эту работу четко выполняем</a:t>
            </a:r>
            <a:br>
              <a:rPr lang="ru-RU" sz="1200" dirty="0" smtClean="0">
                <a:solidFill>
                  <a:srgbClr val="000000"/>
                </a:solidFill>
                <a:latin typeface="+mn-lt"/>
              </a:rPr>
            </a:br>
            <a:r>
              <a:rPr lang="ru-RU" sz="1200" dirty="0" smtClean="0">
                <a:solidFill>
                  <a:srgbClr val="000000"/>
                </a:solidFill>
                <a:latin typeface="+mn-lt"/>
              </a:rPr>
              <a:t>Если хотите –докажем</a:t>
            </a:r>
            <a:br>
              <a:rPr lang="ru-RU" sz="1200" dirty="0" smtClean="0">
                <a:solidFill>
                  <a:srgbClr val="000000"/>
                </a:solidFill>
                <a:latin typeface="+mn-lt"/>
              </a:rPr>
            </a:br>
            <a:r>
              <a:rPr lang="ru-RU" sz="1200" dirty="0" smtClean="0">
                <a:solidFill>
                  <a:srgbClr val="000000"/>
                </a:solidFill>
                <a:latin typeface="+mn-lt"/>
              </a:rPr>
              <a:t>Фотки на </a:t>
            </a:r>
            <a:r>
              <a:rPr lang="ru-RU" sz="1200" dirty="0" err="1" smtClean="0">
                <a:solidFill>
                  <a:srgbClr val="000000"/>
                </a:solidFill>
                <a:latin typeface="+mn-lt"/>
              </a:rPr>
              <a:t>компе</a:t>
            </a:r>
            <a:r>
              <a:rPr lang="ru-RU" sz="1200" dirty="0" smtClean="0">
                <a:solidFill>
                  <a:srgbClr val="000000"/>
                </a:solidFill>
                <a:latin typeface="+mn-lt"/>
              </a:rPr>
              <a:t> покажем.</a:t>
            </a:r>
            <a:br>
              <a:rPr lang="ru-RU" sz="1200" dirty="0" smtClean="0">
                <a:solidFill>
                  <a:srgbClr val="000000"/>
                </a:solidFill>
                <a:latin typeface="+mn-lt"/>
              </a:rPr>
            </a:br>
            <a:r>
              <a:rPr lang="ru-RU" sz="1200" dirty="0" smtClean="0">
                <a:solidFill>
                  <a:srgbClr val="000000"/>
                </a:solidFill>
                <a:latin typeface="+mn-lt"/>
              </a:rPr>
              <a:t>Мы программу открывали</a:t>
            </a:r>
            <a:br>
              <a:rPr lang="ru-RU" sz="1200" dirty="0" smtClean="0">
                <a:solidFill>
                  <a:srgbClr val="000000"/>
                </a:solidFill>
                <a:latin typeface="+mn-lt"/>
              </a:rPr>
            </a:br>
            <a:r>
              <a:rPr lang="ru-RU" sz="1200" dirty="0" smtClean="0">
                <a:solidFill>
                  <a:srgbClr val="000000"/>
                </a:solidFill>
                <a:latin typeface="+mn-lt"/>
              </a:rPr>
              <a:t>Про развивающую среду все прочитали.</a:t>
            </a:r>
            <a:br>
              <a:rPr lang="ru-RU" sz="1200" dirty="0" smtClean="0">
                <a:solidFill>
                  <a:srgbClr val="000000"/>
                </a:solidFill>
                <a:latin typeface="+mn-lt"/>
              </a:rPr>
            </a:br>
            <a:r>
              <a:rPr lang="ru-RU" sz="1200" dirty="0" smtClean="0">
                <a:solidFill>
                  <a:srgbClr val="000000"/>
                </a:solidFill>
                <a:latin typeface="+mn-lt"/>
              </a:rPr>
              <a:t>Мониторинг провели все, чего не было приобрели.</a:t>
            </a:r>
            <a:br>
              <a:rPr lang="ru-RU" sz="1200" dirty="0" smtClean="0">
                <a:solidFill>
                  <a:srgbClr val="000000"/>
                </a:solidFill>
                <a:latin typeface="+mn-lt"/>
              </a:rPr>
            </a:br>
            <a:r>
              <a:rPr lang="ru-RU" sz="1200" dirty="0" smtClean="0">
                <a:solidFill>
                  <a:srgbClr val="000000"/>
                </a:solidFill>
                <a:latin typeface="+mn-lt"/>
              </a:rPr>
              <a:t>Вот так мы все дружно , выполняем все, что нужно.</a:t>
            </a:r>
            <a:br>
              <a:rPr lang="ru-RU" sz="1200" dirty="0" smtClean="0">
                <a:solidFill>
                  <a:srgbClr val="000000"/>
                </a:solidFill>
                <a:latin typeface="+mn-lt"/>
              </a:rPr>
            </a:br>
            <a:r>
              <a:rPr lang="ru-RU" sz="1200" dirty="0" smtClean="0">
                <a:solidFill>
                  <a:srgbClr val="000000"/>
                </a:solidFill>
                <a:latin typeface="+mn-lt"/>
              </a:rPr>
              <a:t>Если что то вам не нравится,</a:t>
            </a:r>
            <a:br>
              <a:rPr lang="ru-RU" sz="1200" dirty="0" smtClean="0">
                <a:solidFill>
                  <a:srgbClr val="000000"/>
                </a:solidFill>
                <a:latin typeface="+mn-lt"/>
              </a:rPr>
            </a:br>
            <a:r>
              <a:rPr lang="ru-RU" sz="1200" dirty="0" smtClean="0">
                <a:solidFill>
                  <a:srgbClr val="000000"/>
                </a:solidFill>
                <a:latin typeface="+mn-lt"/>
              </a:rPr>
              <a:t>Мы постараемся исправиться </a:t>
            </a:r>
            <a:br>
              <a:rPr lang="ru-RU" sz="1200" dirty="0" smtClean="0">
                <a:solidFill>
                  <a:srgbClr val="000000"/>
                </a:solidFill>
                <a:latin typeface="+mn-lt"/>
              </a:rPr>
            </a:br>
            <a:r>
              <a:rPr lang="ru-RU" sz="1200" dirty="0" smtClean="0">
                <a:solidFill>
                  <a:srgbClr val="000000"/>
                </a:solidFill>
                <a:latin typeface="+mn-lt"/>
              </a:rPr>
              <a:t/>
            </a:r>
            <a:br>
              <a:rPr lang="ru-RU" sz="1200" dirty="0" smtClean="0">
                <a:solidFill>
                  <a:srgbClr val="000000"/>
                </a:solidFill>
                <a:latin typeface="+mn-lt"/>
              </a:rPr>
            </a:br>
            <a:endParaRPr lang="ru-RU" sz="1200" dirty="0" smtClean="0">
              <a:solidFill>
                <a:srgbClr val="000000"/>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0800" y="304800"/>
            <a:ext cx="5562600" cy="3200400"/>
          </a:xfrm>
        </p:spPr>
        <p:txBody>
          <a:bodyPr>
            <a:normAutofit/>
          </a:bodyPr>
          <a:lstStyle/>
          <a:p>
            <a:pPr lvl="0" algn="ctr"/>
            <a:r>
              <a:rPr lang="ru-RU" sz="1800" dirty="0" smtClean="0">
                <a:solidFill>
                  <a:srgbClr val="000000"/>
                </a:solidFill>
                <a:latin typeface="+mn-lt"/>
              </a:rPr>
              <a:t>И, </a:t>
            </a:r>
            <a:r>
              <a:rPr lang="ru-RU" sz="1800" dirty="0" smtClean="0">
                <a:solidFill>
                  <a:srgbClr val="000000"/>
                </a:solidFill>
                <a:latin typeface="+mn-lt"/>
              </a:rPr>
              <a:t>конечно, я люблю природу и путешествовать по городам Пермского края и по всей нашей стране России.</a:t>
            </a:r>
            <a:br>
              <a:rPr lang="ru-RU" sz="1800" dirty="0" smtClean="0">
                <a:solidFill>
                  <a:srgbClr val="000000"/>
                </a:solidFill>
                <a:latin typeface="+mn-lt"/>
              </a:rPr>
            </a:br>
            <a:r>
              <a:rPr lang="ru-RU" sz="1800" dirty="0" smtClean="0">
                <a:solidFill>
                  <a:srgbClr val="000000"/>
                </a:solidFill>
                <a:latin typeface="+mn-lt"/>
              </a:rPr>
              <a:t>Мои </a:t>
            </a:r>
            <a:r>
              <a:rPr lang="ru-RU" sz="1800" dirty="0" smtClean="0">
                <a:solidFill>
                  <a:srgbClr val="000000"/>
                </a:solidFill>
                <a:latin typeface="+mn-lt"/>
              </a:rPr>
              <a:t>знания, полученные во время путешествий, </a:t>
            </a:r>
            <a:r>
              <a:rPr lang="ru-RU" sz="1800" dirty="0" smtClean="0">
                <a:solidFill>
                  <a:srgbClr val="000000"/>
                </a:solidFill>
                <a:latin typeface="+mn-lt"/>
              </a:rPr>
              <a:t>помогают мне в работе </a:t>
            </a:r>
            <a:r>
              <a:rPr lang="ru-RU" sz="1800" dirty="0" smtClean="0">
                <a:solidFill>
                  <a:srgbClr val="000000"/>
                </a:solidFill>
                <a:latin typeface="+mn-lt"/>
              </a:rPr>
              <a:t>при проведении </a:t>
            </a:r>
            <a:r>
              <a:rPr lang="ru-RU" sz="1800" dirty="0" smtClean="0">
                <a:solidFill>
                  <a:srgbClr val="000000"/>
                </a:solidFill>
                <a:latin typeface="+mn-lt"/>
              </a:rPr>
              <a:t>НОД, в экологических и исследовательских проектах , в конкурсных мероприятиях.</a:t>
            </a:r>
            <a:endParaRPr lang="ru-RU" sz="1800" dirty="0">
              <a:solidFill>
                <a:srgbClr val="000000"/>
              </a:solidFill>
              <a:latin typeface="+mn-lt"/>
            </a:endParaRPr>
          </a:p>
        </p:txBody>
      </p:sp>
      <p:pic>
        <p:nvPicPr>
          <p:cNvPr id="2049" name="Picture 1" descr="C:\Users\Надя\Desktop\Портфолио педагогов 404\грибы2.jpg"/>
          <p:cNvPicPr>
            <a:picLocks noChangeAspect="1" noChangeArrowheads="1"/>
          </p:cNvPicPr>
          <p:nvPr/>
        </p:nvPicPr>
        <p:blipFill>
          <a:blip r:embed="rId2" cstate="print"/>
          <a:srcRect/>
          <a:stretch>
            <a:fillRect/>
          </a:stretch>
        </p:blipFill>
        <p:spPr bwMode="auto">
          <a:xfrm>
            <a:off x="228600" y="228600"/>
            <a:ext cx="2336642" cy="1752600"/>
          </a:xfrm>
          <a:prstGeom prst="rect">
            <a:avLst/>
          </a:prstGeom>
          <a:noFill/>
        </p:spPr>
      </p:pic>
      <p:pic>
        <p:nvPicPr>
          <p:cNvPr id="2050" name="Picture 2" descr="C:\Users\Надя\Desktop\Портфолио педагогов 404\Байкал.2.jpg"/>
          <p:cNvPicPr>
            <a:picLocks noChangeAspect="1" noChangeArrowheads="1"/>
          </p:cNvPicPr>
          <p:nvPr/>
        </p:nvPicPr>
        <p:blipFill>
          <a:blip r:embed="rId3" cstate="print"/>
          <a:srcRect/>
          <a:stretch>
            <a:fillRect/>
          </a:stretch>
        </p:blipFill>
        <p:spPr bwMode="auto">
          <a:xfrm>
            <a:off x="5334000" y="3962400"/>
            <a:ext cx="3149386" cy="2362200"/>
          </a:xfrm>
          <a:prstGeom prst="rect">
            <a:avLst/>
          </a:prstGeom>
          <a:noFill/>
        </p:spPr>
      </p:pic>
      <p:pic>
        <p:nvPicPr>
          <p:cNvPr id="3" name="Picture 3" descr="C:\Users\Надя\Downloads\Чердынь.jpg"/>
          <p:cNvPicPr>
            <a:picLocks noChangeAspect="1" noChangeArrowheads="1"/>
          </p:cNvPicPr>
          <p:nvPr/>
        </p:nvPicPr>
        <p:blipFill>
          <a:blip r:embed="rId4" cstate="print"/>
          <a:srcRect/>
          <a:stretch>
            <a:fillRect/>
          </a:stretch>
        </p:blipFill>
        <p:spPr bwMode="auto">
          <a:xfrm>
            <a:off x="381000" y="3657600"/>
            <a:ext cx="3656521" cy="274257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95400" y="457200"/>
            <a:ext cx="7391400" cy="3886200"/>
          </a:xfrm>
        </p:spPr>
        <p:txBody>
          <a:bodyPr>
            <a:noAutofit/>
          </a:bodyPr>
          <a:lstStyle/>
          <a:p>
            <a:pPr algn="ctr">
              <a:buNone/>
            </a:pPr>
            <a:r>
              <a:rPr lang="ru-RU" sz="2000" dirty="0" smtClean="0">
                <a:solidFill>
                  <a:srgbClr val="000000"/>
                </a:solidFill>
              </a:rPr>
              <a:t>Профессия педагога </a:t>
            </a:r>
            <a:r>
              <a:rPr lang="ru-RU" sz="2000" dirty="0" smtClean="0">
                <a:solidFill>
                  <a:srgbClr val="000000"/>
                </a:solidFill>
              </a:rPr>
              <a:t>- это </a:t>
            </a:r>
            <a:r>
              <a:rPr lang="ru-RU" sz="2000" dirty="0" smtClean="0">
                <a:solidFill>
                  <a:srgbClr val="000000"/>
                </a:solidFill>
              </a:rPr>
              <a:t>и есть талант, которым мы обладаем</a:t>
            </a:r>
            <a:r>
              <a:rPr lang="ru-RU" sz="2000" dirty="0" smtClean="0">
                <a:solidFill>
                  <a:srgbClr val="000000"/>
                </a:solidFill>
              </a:rPr>
              <a:t>!</a:t>
            </a:r>
          </a:p>
          <a:p>
            <a:pPr algn="ctr">
              <a:buNone/>
            </a:pPr>
            <a:r>
              <a:rPr lang="ru-RU" sz="2000" dirty="0" smtClean="0">
                <a:solidFill>
                  <a:srgbClr val="000000"/>
                </a:solidFill>
              </a:rPr>
              <a:t>Хочется пожелать всем любить себя и окружающих -это самый главный талант в наше время.</a:t>
            </a:r>
            <a:endParaRPr lang="ru-RU" sz="2000" dirty="0">
              <a:solidFill>
                <a:srgbClr val="000000"/>
              </a:solidFill>
            </a:endParaRPr>
          </a:p>
        </p:txBody>
      </p:sp>
      <p:pic>
        <p:nvPicPr>
          <p:cNvPr id="1025" name="Picture 1" descr="C:\Users\Надя\Desktop\Портфолио педагогов 404\Переправа на Ольхон.jpg"/>
          <p:cNvPicPr>
            <a:picLocks noChangeAspect="1" noChangeArrowheads="1"/>
          </p:cNvPicPr>
          <p:nvPr/>
        </p:nvPicPr>
        <p:blipFill>
          <a:blip r:embed="rId2" cstate="print"/>
          <a:srcRect/>
          <a:stretch>
            <a:fillRect/>
          </a:stretch>
        </p:blipFill>
        <p:spPr bwMode="auto">
          <a:xfrm>
            <a:off x="5181600" y="3733800"/>
            <a:ext cx="3514725" cy="2636312"/>
          </a:xfrm>
          <a:prstGeom prst="rect">
            <a:avLst/>
          </a:prstGeom>
          <a:noFill/>
        </p:spPr>
      </p:pic>
    </p:spTree>
  </p:cSld>
  <p:clrMapOvr>
    <a:masterClrMapping/>
  </p:clrMapOvr>
</p:sld>
</file>

<file path=ppt/theme/theme1.xml><?xml version="1.0" encoding="utf-8"?>
<a:theme xmlns:a="http://schemas.openxmlformats.org/drawingml/2006/main" name="Bubbles">
  <a:themeElements>
    <a:clrScheme name="Другая 3">
      <a:dk1>
        <a:srgbClr val="AA8AFF"/>
      </a:dk1>
      <a:lt1>
        <a:srgbClr val="FFFFFF"/>
      </a:lt1>
      <a:dk2>
        <a:srgbClr val="F6E8F3"/>
      </a:dk2>
      <a:lt2>
        <a:srgbClr val="EDD2E7"/>
      </a:lt2>
      <a:accent1>
        <a:srgbClr val="BB4FA3"/>
      </a:accent1>
      <a:accent2>
        <a:srgbClr val="B69BFD"/>
      </a:accent2>
      <a:accent3>
        <a:srgbClr val="8558FB"/>
      </a:accent3>
      <a:accent4>
        <a:srgbClr val="5515FF"/>
      </a:accent4>
      <a:accent5>
        <a:srgbClr val="DEA7E2"/>
      </a:accent5>
      <a:accent6>
        <a:srgbClr val="E6B500"/>
      </a:accent6>
      <a:hlink>
        <a:srgbClr val="FFDE66"/>
      </a:hlink>
      <a:folHlink>
        <a:srgbClr val="D490C5"/>
      </a:folHlink>
    </a:clrScheme>
    <a:fontScheme name="Bubbles">
      <a:majorFont>
        <a:latin typeface="Impact"/>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mic Sans M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ubbles">
      <a:fillStyleLst>
        <a:solidFill>
          <a:schemeClr val="phClr"/>
        </a:solidFill>
        <a:gradFill rotWithShape="1">
          <a:gsLst>
            <a:gs pos="0">
              <a:schemeClr val="phClr">
                <a:tint val="50000"/>
                <a:alpha val="85000"/>
                <a:satMod val="150000"/>
              </a:schemeClr>
            </a:gs>
            <a:gs pos="35000">
              <a:schemeClr val="phClr">
                <a:tint val="70000"/>
                <a:shade val="90000"/>
                <a:alpha val="85000"/>
                <a:satMod val="200000"/>
              </a:schemeClr>
            </a:gs>
            <a:gs pos="100000">
              <a:schemeClr val="phClr">
                <a:tint val="90000"/>
                <a:shade val="100000"/>
                <a:alpha val="85000"/>
                <a:satMod val="250000"/>
              </a:schemeClr>
            </a:gs>
          </a:gsLst>
          <a:lin ang="0" scaled="1"/>
        </a:gradFill>
        <a:gradFill rotWithShape="1">
          <a:gsLst>
            <a:gs pos="0">
              <a:schemeClr val="phClr">
                <a:shade val="40000"/>
                <a:satMod val="115000"/>
              </a:schemeClr>
            </a:gs>
            <a:gs pos="80000">
              <a:schemeClr val="phClr">
                <a:shade val="90000"/>
                <a:satMod val="130000"/>
              </a:schemeClr>
            </a:gs>
            <a:gs pos="100000">
              <a:schemeClr val="phClr">
                <a:shade val="100000"/>
                <a:satMod val="150000"/>
              </a:schemeClr>
            </a:gs>
          </a:gsLst>
          <a:lin ang="7800000" scaled="0"/>
        </a:gradFill>
      </a:fillStyleLst>
      <a:lnStyleLst>
        <a:ln w="25400" cap="flat" cmpd="sng" algn="ctr">
          <a:solidFill>
            <a:schemeClr val="phClr">
              <a:shade val="95000"/>
              <a:satMod val="105000"/>
            </a:schemeClr>
          </a:solidFill>
          <a:prstDash val="solid"/>
        </a:ln>
        <a:ln w="44450" cap="flat" cmpd="sng" algn="ctr">
          <a:solidFill>
            <a:schemeClr val="phClr">
              <a:alpha val="80000"/>
              <a:satMod val="110000"/>
            </a:schemeClr>
          </a:solidFill>
          <a:prstDash val="solid"/>
        </a:ln>
        <a:ln w="63500" cap="flat" cmpd="sng" algn="ctr">
          <a:solidFill>
            <a:schemeClr val="phClr">
              <a:alpha val="80000"/>
              <a:satMod val="115000"/>
            </a:schemeClr>
          </a:solidFill>
          <a:prstDash val="solid"/>
        </a:ln>
      </a:lnStyleLst>
      <a:effectStyleLst>
        <a:effectStyle>
          <a:effectLst>
            <a:innerShdw blurRad="50800" dist="25400" dir="13500000">
              <a:srgbClr val="FFFFFF">
                <a:alpha val="75000"/>
              </a:srgbClr>
            </a:innerShdw>
          </a:effectLst>
        </a:effectStyle>
        <a:effectStyle>
          <a:effectLst>
            <a:innerShdw blurRad="76200" dist="25400" dir="13500000">
              <a:srgbClr val="FFFFFF">
                <a:alpha val="75000"/>
              </a:srgbClr>
            </a:innerShdw>
            <a:reflection blurRad="63500" stA="35000" endPos="35000" dist="12700" dir="5400000" sy="-100000" rotWithShape="0"/>
          </a:effectLst>
        </a:effectStyle>
        <a:effectStyle>
          <a:effectLst>
            <a:reflection blurRad="63500" stA="35000" endPos="35000" dist="12700" dir="5400000" sy="-100000" rotWithShape="0"/>
          </a:effectLst>
          <a:scene3d>
            <a:camera prst="orthographicFront">
              <a:rot lat="0" lon="0" rev="0"/>
            </a:camera>
            <a:lightRig rig="balanced" dir="bl">
              <a:rot lat="0" lon="0" rev="7800000"/>
            </a:lightRig>
          </a:scene3d>
          <a:sp3d prstMaterial="translucentPowder">
            <a:bevelT h="50800"/>
          </a:sp3d>
        </a:effectStyle>
      </a:effectStyleLst>
      <a:bgFillStyleLst>
        <a:solidFill>
          <a:schemeClr val="phClr"/>
        </a:solidFill>
        <a:gradFill>
          <a:gsLst>
            <a:gs pos="0">
              <a:schemeClr val="phClr">
                <a:shade val="80000"/>
                <a:satMod val="125000"/>
              </a:schemeClr>
            </a:gs>
            <a:gs pos="100000">
              <a:schemeClr val="phClr">
                <a:tint val="100000"/>
                <a:satMod val="125000"/>
                <a:lumOff val="40000"/>
                <a:lumMod val="100000"/>
              </a:schemeClr>
            </a:gs>
          </a:gsLst>
          <a:lin ang="7800000" scaled="1"/>
        </a:gradFill>
        <a:gradFill rotWithShape="1">
          <a:gsLst>
            <a:gs pos="0">
              <a:schemeClr val="phClr">
                <a:shade val="95000"/>
                <a:lumMod val="95000"/>
              </a:schemeClr>
            </a:gs>
            <a:gs pos="60000">
              <a:schemeClr val="phClr">
                <a:satMod val="125000"/>
                <a:lumOff val="10000"/>
                <a:lumMod val="100000"/>
              </a:schemeClr>
            </a:gs>
            <a:gs pos="100000">
              <a:schemeClr val="phClr">
                <a:shade val="95000"/>
                <a:satMod val="135000"/>
                <a:lumOff val="50000"/>
                <a:lumMod val="100000"/>
              </a:schemeClr>
            </a:gs>
          </a:gsLst>
          <a:lin ang="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Bubbles</Template>
  <TotalTime>403</TotalTime>
  <Words>157</Words>
  <PresentationFormat>Экран (4:3)</PresentationFormat>
  <Paragraphs>18</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Bubbles</vt:lpstr>
      <vt:lpstr>Муниципальное автономное дошкольное образовательное учреждение «Детский сад № 404» г.Перми.</vt:lpstr>
      <vt:lpstr>Слайд 2</vt:lpstr>
      <vt:lpstr>Вот послушайте коллеги мы хотим сказать вам всем: в группе есть у нас ребята  их по счету  27! Озорных , веселых, смелых. Замечательных ребят. Любознательных и шумных. Самых разных дошколят. Есть помощники у нас: Мамы, папы молодые, Да активные какие С разными запросами С трудными вопросами! Чем детишек им занять? Как их лучше развивать? Что нам делать? как нам быть В нашей группе как нам жить. Хоть весь садик обойдешь Лучше группы не найдешь: Ведь у нас всегда тепло Ведь у нас всегда светло Солнце всех ребят встречает И с улыбкой проважает!    1.на стене у нас доска- Обращай внимание  Читай объявления как заклинание А теперь направо полка голубая  Она никогда не бывает пустая Что нам нужно для игр, наблюденья Стоит там ну просто загляденье. Здесь висит у нас доска Всякой всячины полна: Что едим мы, что мы пьем, Как мы весело живем. Дома что всем повторить, кому спасибо говорить. Паровоз гудит, поет информацию везет: Про режим, про НОД- Должен все читать народ. А теперь глаза вперед: Здесь группа солнышко живет В группу нашу заходите И направо поглядите Здесь диванчик в уголке, Посидеть чтоб в тишине. А на полке голубой Стоят театры всей гурьбой. На инструментах хочешь поиграть, Уйди подальше, чтоб ни кому не мешать. Рядом большая доска На занятиях она нам нужна. Налево идут кровати Они нам служат как полати Разложили на виду Брать удобно: ну и нуу Тут и книги, тут и игры И машины здесь стоят Для мальчишек и девчонок. Много карточек и схем. Чтоб понятно было всем. Каждую неделю Среду по теми мы меняем, Эту работу четко выполняем Эту работу четко выполняем Если хотите –докажем Фотки на компе покажем. Мы программу открывали Про развивающую среду все прочитали. Мониторинг провели все, чего не было приобрели. Вот так мы все дружно , выполняем все, что нужно. Если что то вам не нравится, Мы постараемся исправиться   </vt:lpstr>
      <vt:lpstr>И, конечно, я люблю природу и путешествовать по городам Пермского края и по всей нашей стране России. Мои знания, полученные во время путешествий, помогают мне в работе при проведении НОД, в экологических и исследовательских проектах , в конкурсных мероприятиях.</vt:lpstr>
      <vt:lpstr>Слайд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Надя</dc:creator>
  <cp:lastModifiedBy>Надя</cp:lastModifiedBy>
  <cp:revision>34</cp:revision>
  <dcterms:created xsi:type="dcterms:W3CDTF">2012-03-22T16:16:05Z</dcterms:created>
  <dcterms:modified xsi:type="dcterms:W3CDTF">2017-11-23T15:28:43Z</dcterms:modified>
</cp:coreProperties>
</file>